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7" r:id="rId1"/>
  </p:sldMasterIdLst>
  <p:sldIdLst>
    <p:sldId id="256" r:id="rId2"/>
    <p:sldId id="257" r:id="rId3"/>
    <p:sldId id="278" r:id="rId4"/>
    <p:sldId id="293" r:id="rId5"/>
    <p:sldId id="259" r:id="rId6"/>
    <p:sldId id="279" r:id="rId7"/>
    <p:sldId id="281" r:id="rId8"/>
    <p:sldId id="290" r:id="rId9"/>
    <p:sldId id="307" r:id="rId10"/>
    <p:sldId id="303" r:id="rId11"/>
    <p:sldId id="282" r:id="rId12"/>
    <p:sldId id="262" r:id="rId13"/>
    <p:sldId id="294" r:id="rId14"/>
    <p:sldId id="295" r:id="rId15"/>
    <p:sldId id="285" r:id="rId16"/>
    <p:sldId id="283" r:id="rId17"/>
    <p:sldId id="298" r:id="rId18"/>
    <p:sldId id="296" r:id="rId19"/>
    <p:sldId id="291" r:id="rId20"/>
    <p:sldId id="300" r:id="rId21"/>
    <p:sldId id="292" r:id="rId22"/>
    <p:sldId id="266" r:id="rId23"/>
    <p:sldId id="267" r:id="rId24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ittlere Formatvorlag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2DE63D5-997A-4646-A377-4702673A728D}" styleName="Helle Formatvorlage 2 - Akz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9129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38" y="3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38EA19B-3772-4C8D-AED7-AC2D511753E0}" type="doc">
      <dgm:prSet loTypeId="urn:microsoft.com/office/officeart/2005/8/layout/list1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de-DE"/>
        </a:p>
      </dgm:t>
    </dgm:pt>
    <dgm:pt modelId="{13D0C665-74EA-4446-9C26-6C0BE419EEF8}">
      <dgm:prSet phldrT="[Text]"/>
      <dgm:spPr/>
      <dgm:t>
        <a:bodyPr/>
        <a:lstStyle/>
        <a:p>
          <a:r>
            <a:rPr lang="de-DE">
              <a:latin typeface="+mj-lt"/>
            </a:rPr>
            <a:t>Vorstellungsrunde</a:t>
          </a:r>
        </a:p>
      </dgm:t>
    </dgm:pt>
    <dgm:pt modelId="{062221E4-6F9A-4CB3-BDA3-A1E931A199F7}" type="parTrans" cxnId="{21F5B10D-7148-4B56-AB1F-75E35F7CC136}">
      <dgm:prSet/>
      <dgm:spPr/>
      <dgm:t>
        <a:bodyPr/>
        <a:lstStyle/>
        <a:p>
          <a:endParaRPr lang="de-DE" sz="2800">
            <a:latin typeface="+mj-lt"/>
          </a:endParaRPr>
        </a:p>
      </dgm:t>
    </dgm:pt>
    <dgm:pt modelId="{60643806-258E-4C9D-82F8-F330B80E26D2}" type="sibTrans" cxnId="{21F5B10D-7148-4B56-AB1F-75E35F7CC136}">
      <dgm:prSet/>
      <dgm:spPr/>
      <dgm:t>
        <a:bodyPr/>
        <a:lstStyle/>
        <a:p>
          <a:endParaRPr lang="de-DE">
            <a:latin typeface="+mj-lt"/>
          </a:endParaRPr>
        </a:p>
      </dgm:t>
    </dgm:pt>
    <dgm:pt modelId="{9EB52640-0F7A-4F5D-9F49-D1033AB85733}">
      <dgm:prSet phldrT="[Text]"/>
      <dgm:spPr/>
      <dgm:t>
        <a:bodyPr/>
        <a:lstStyle/>
        <a:p>
          <a:r>
            <a:rPr lang="de-DE">
              <a:latin typeface="+mj-lt"/>
            </a:rPr>
            <a:t>Übersicht zur Ausbildung</a:t>
          </a:r>
        </a:p>
      </dgm:t>
    </dgm:pt>
    <dgm:pt modelId="{DA6CC524-EE2B-42D1-9C62-51C6CA3A2C11}" type="parTrans" cxnId="{57BEC17E-3286-4B4D-A294-586234FEC84C}">
      <dgm:prSet/>
      <dgm:spPr/>
      <dgm:t>
        <a:bodyPr/>
        <a:lstStyle/>
        <a:p>
          <a:endParaRPr lang="de-DE" sz="2800">
            <a:latin typeface="+mj-lt"/>
          </a:endParaRPr>
        </a:p>
      </dgm:t>
    </dgm:pt>
    <dgm:pt modelId="{C015B863-87E6-4625-8A27-6B237D92A813}" type="sibTrans" cxnId="{57BEC17E-3286-4B4D-A294-586234FEC84C}">
      <dgm:prSet/>
      <dgm:spPr/>
      <dgm:t>
        <a:bodyPr/>
        <a:lstStyle/>
        <a:p>
          <a:endParaRPr lang="de-DE">
            <a:latin typeface="+mj-lt"/>
          </a:endParaRPr>
        </a:p>
      </dgm:t>
    </dgm:pt>
    <dgm:pt modelId="{98B730F2-0A84-449B-8148-44769206B6DD}">
      <dgm:prSet phldrT="[Text]"/>
      <dgm:spPr/>
      <dgm:t>
        <a:bodyPr/>
        <a:lstStyle/>
        <a:p>
          <a:r>
            <a:rPr lang="de-DE">
              <a:latin typeface="+mj-lt"/>
            </a:rPr>
            <a:t>Handlungsaufträge </a:t>
          </a:r>
        </a:p>
      </dgm:t>
    </dgm:pt>
    <dgm:pt modelId="{7C197223-3CD6-442D-828F-E635999366A8}" type="parTrans" cxnId="{1D0B212E-0ADC-4DB2-8571-8477A310454A}">
      <dgm:prSet/>
      <dgm:spPr/>
      <dgm:t>
        <a:bodyPr/>
        <a:lstStyle/>
        <a:p>
          <a:endParaRPr lang="de-DE" sz="2800">
            <a:latin typeface="+mj-lt"/>
          </a:endParaRPr>
        </a:p>
      </dgm:t>
    </dgm:pt>
    <dgm:pt modelId="{4B368E60-AD0C-4164-B341-5806EC05B6A1}" type="sibTrans" cxnId="{1D0B212E-0ADC-4DB2-8571-8477A310454A}">
      <dgm:prSet/>
      <dgm:spPr/>
      <dgm:t>
        <a:bodyPr/>
        <a:lstStyle/>
        <a:p>
          <a:endParaRPr lang="de-DE">
            <a:latin typeface="+mj-lt"/>
          </a:endParaRPr>
        </a:p>
      </dgm:t>
    </dgm:pt>
    <dgm:pt modelId="{00BDD21E-CD16-4B4B-BA22-3E4450EFCAC9}">
      <dgm:prSet phldrT="[Text]"/>
      <dgm:spPr/>
      <dgm:t>
        <a:bodyPr/>
        <a:lstStyle/>
        <a:p>
          <a:r>
            <a:rPr lang="de-DE">
              <a:latin typeface="+mj-lt"/>
            </a:rPr>
            <a:t>Praxisbesuche </a:t>
          </a:r>
        </a:p>
      </dgm:t>
    </dgm:pt>
    <dgm:pt modelId="{C6AF277F-1194-47AD-AFD4-9B64997FE68A}" type="parTrans" cxnId="{3C886FE4-E358-4A92-BF77-D3C638E4565A}">
      <dgm:prSet/>
      <dgm:spPr/>
      <dgm:t>
        <a:bodyPr/>
        <a:lstStyle/>
        <a:p>
          <a:endParaRPr lang="de-DE" sz="2800">
            <a:latin typeface="+mj-lt"/>
          </a:endParaRPr>
        </a:p>
      </dgm:t>
    </dgm:pt>
    <dgm:pt modelId="{D398843F-7319-407F-B9FA-C8F621B623BD}" type="sibTrans" cxnId="{3C886FE4-E358-4A92-BF77-D3C638E4565A}">
      <dgm:prSet/>
      <dgm:spPr/>
      <dgm:t>
        <a:bodyPr/>
        <a:lstStyle/>
        <a:p>
          <a:endParaRPr lang="de-DE">
            <a:latin typeface="+mj-lt"/>
          </a:endParaRPr>
        </a:p>
      </dgm:t>
    </dgm:pt>
    <dgm:pt modelId="{34D5C4B2-ED57-4F07-916A-DA21FEA1F3D1}">
      <dgm:prSet phldrT="[Text]"/>
      <dgm:spPr/>
      <dgm:t>
        <a:bodyPr/>
        <a:lstStyle/>
        <a:p>
          <a:r>
            <a:rPr lang="de-DE">
              <a:latin typeface="+mj-lt"/>
            </a:rPr>
            <a:t>Aufgaben der Anleiter:innen</a:t>
          </a:r>
        </a:p>
      </dgm:t>
    </dgm:pt>
    <dgm:pt modelId="{CE756886-A040-410D-9E5E-03D671B6CCB8}" type="parTrans" cxnId="{97C7C960-926C-4C18-A3D2-F1F441D6CA7E}">
      <dgm:prSet/>
      <dgm:spPr/>
      <dgm:t>
        <a:bodyPr/>
        <a:lstStyle/>
        <a:p>
          <a:endParaRPr lang="de-DE" sz="2800">
            <a:latin typeface="+mj-lt"/>
          </a:endParaRPr>
        </a:p>
      </dgm:t>
    </dgm:pt>
    <dgm:pt modelId="{884CE3A7-CC76-444B-A2F6-B5500B4580CD}" type="sibTrans" cxnId="{97C7C960-926C-4C18-A3D2-F1F441D6CA7E}">
      <dgm:prSet/>
      <dgm:spPr/>
      <dgm:t>
        <a:bodyPr/>
        <a:lstStyle/>
        <a:p>
          <a:endParaRPr lang="de-DE">
            <a:latin typeface="+mj-lt"/>
          </a:endParaRPr>
        </a:p>
      </dgm:t>
    </dgm:pt>
    <dgm:pt modelId="{D3F62770-F1F5-4568-B80A-235C7B7D603E}">
      <dgm:prSet phldrT="[Text]"/>
      <dgm:spPr/>
      <dgm:t>
        <a:bodyPr/>
        <a:lstStyle/>
        <a:p>
          <a:r>
            <a:rPr lang="de-DE" dirty="0">
              <a:latin typeface="+mj-lt"/>
            </a:rPr>
            <a:t>Termine</a:t>
          </a:r>
        </a:p>
      </dgm:t>
    </dgm:pt>
    <dgm:pt modelId="{A24ECE98-2163-4F91-B635-A429A222F53F}" type="parTrans" cxnId="{ED0BB08C-8E20-42AF-839F-6F43310C9849}">
      <dgm:prSet/>
      <dgm:spPr/>
      <dgm:t>
        <a:bodyPr/>
        <a:lstStyle/>
        <a:p>
          <a:endParaRPr lang="de-DE" sz="2800">
            <a:latin typeface="+mj-lt"/>
          </a:endParaRPr>
        </a:p>
      </dgm:t>
    </dgm:pt>
    <dgm:pt modelId="{F00CD4B7-0BAE-4C16-BD30-2A79AB8B1902}" type="sibTrans" cxnId="{ED0BB08C-8E20-42AF-839F-6F43310C9849}">
      <dgm:prSet/>
      <dgm:spPr/>
      <dgm:t>
        <a:bodyPr/>
        <a:lstStyle/>
        <a:p>
          <a:endParaRPr lang="de-DE">
            <a:latin typeface="+mj-lt"/>
          </a:endParaRPr>
        </a:p>
      </dgm:t>
    </dgm:pt>
    <dgm:pt modelId="{F2BE4BC8-B816-4D96-B81B-1B8AEB8EF5BD}">
      <dgm:prSet phldrT="[Text]"/>
      <dgm:spPr/>
      <dgm:t>
        <a:bodyPr/>
        <a:lstStyle/>
        <a:p>
          <a:r>
            <a:rPr lang="de-DE" dirty="0">
              <a:latin typeface="+mj-lt"/>
            </a:rPr>
            <a:t>Fragen</a:t>
          </a:r>
        </a:p>
      </dgm:t>
    </dgm:pt>
    <dgm:pt modelId="{3C0FBCE9-95C1-427A-9876-7A892E96045B}" type="parTrans" cxnId="{70673DD2-F4BF-4BCE-AC5E-7F90A1758F8B}">
      <dgm:prSet/>
      <dgm:spPr/>
      <dgm:t>
        <a:bodyPr/>
        <a:lstStyle/>
        <a:p>
          <a:endParaRPr lang="de-DE" sz="2800">
            <a:latin typeface="+mj-lt"/>
          </a:endParaRPr>
        </a:p>
      </dgm:t>
    </dgm:pt>
    <dgm:pt modelId="{6D897941-0196-4E58-A882-0ACBD70C0C3A}" type="sibTrans" cxnId="{70673DD2-F4BF-4BCE-AC5E-7F90A1758F8B}">
      <dgm:prSet/>
      <dgm:spPr/>
      <dgm:t>
        <a:bodyPr/>
        <a:lstStyle/>
        <a:p>
          <a:endParaRPr lang="de-DE">
            <a:latin typeface="+mj-lt"/>
          </a:endParaRPr>
        </a:p>
      </dgm:t>
    </dgm:pt>
    <dgm:pt modelId="{06B7C29B-2BF8-0A48-9605-6543437E1602}">
      <dgm:prSet/>
      <dgm:spPr/>
      <dgm:t>
        <a:bodyPr/>
        <a:lstStyle/>
        <a:p>
          <a:r>
            <a:rPr lang="de-DE" dirty="0"/>
            <a:t>Fremdpraktikum</a:t>
          </a:r>
        </a:p>
      </dgm:t>
    </dgm:pt>
    <dgm:pt modelId="{E0797C16-D0A9-8D4A-B4CC-D5E0C481EFBB}" type="parTrans" cxnId="{8E9130DE-F1C4-ED47-9ED0-799046711BE7}">
      <dgm:prSet/>
      <dgm:spPr/>
      <dgm:t>
        <a:bodyPr/>
        <a:lstStyle/>
        <a:p>
          <a:endParaRPr lang="de-DE"/>
        </a:p>
      </dgm:t>
    </dgm:pt>
    <dgm:pt modelId="{1F33B7AC-A86A-A244-8D79-CDD0793D4D1E}" type="sibTrans" cxnId="{8E9130DE-F1C4-ED47-9ED0-799046711BE7}">
      <dgm:prSet/>
      <dgm:spPr/>
      <dgm:t>
        <a:bodyPr/>
        <a:lstStyle/>
        <a:p>
          <a:endParaRPr lang="de-DE"/>
        </a:p>
      </dgm:t>
    </dgm:pt>
    <dgm:pt modelId="{22862A51-A485-44BF-9F28-6AF2FD65B465}" type="pres">
      <dgm:prSet presAssocID="{838EA19B-3772-4C8D-AED7-AC2D511753E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EC428F05-26B3-4005-BF6E-B4028AB7299E}" type="pres">
      <dgm:prSet presAssocID="{13D0C665-74EA-4446-9C26-6C0BE419EEF8}" presName="parentLin" presStyleCnt="0"/>
      <dgm:spPr/>
    </dgm:pt>
    <dgm:pt modelId="{DAF70F0B-130D-4F94-8362-C969B8A4C73A}" type="pres">
      <dgm:prSet presAssocID="{13D0C665-74EA-4446-9C26-6C0BE419EEF8}" presName="parentLeftMargin" presStyleLbl="node1" presStyleIdx="0" presStyleCnt="8"/>
      <dgm:spPr/>
      <dgm:t>
        <a:bodyPr/>
        <a:lstStyle/>
        <a:p>
          <a:endParaRPr lang="de-DE"/>
        </a:p>
      </dgm:t>
    </dgm:pt>
    <dgm:pt modelId="{881368FB-D8CC-443C-BC47-260587AC5F8C}" type="pres">
      <dgm:prSet presAssocID="{13D0C665-74EA-4446-9C26-6C0BE419EEF8}" presName="parentText" presStyleLbl="node1" presStyleIdx="0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F44794BD-3DCC-4E15-89B5-FED2832DB0B6}" type="pres">
      <dgm:prSet presAssocID="{13D0C665-74EA-4446-9C26-6C0BE419EEF8}" presName="negativeSpace" presStyleCnt="0"/>
      <dgm:spPr/>
    </dgm:pt>
    <dgm:pt modelId="{2ADA80E4-00C0-408F-B5B0-B50F6BC31E1B}" type="pres">
      <dgm:prSet presAssocID="{13D0C665-74EA-4446-9C26-6C0BE419EEF8}" presName="childText" presStyleLbl="conFgAcc1" presStyleIdx="0" presStyleCnt="8">
        <dgm:presLayoutVars>
          <dgm:bulletEnabled val="1"/>
        </dgm:presLayoutVars>
      </dgm:prSet>
      <dgm:spPr/>
    </dgm:pt>
    <dgm:pt modelId="{C8657F97-0A90-4875-A1E3-691CE290843F}" type="pres">
      <dgm:prSet presAssocID="{60643806-258E-4C9D-82F8-F330B80E26D2}" presName="spaceBetweenRectangles" presStyleCnt="0"/>
      <dgm:spPr/>
    </dgm:pt>
    <dgm:pt modelId="{04DF0E7F-29BB-42CD-A6FB-1D40D0C1831A}" type="pres">
      <dgm:prSet presAssocID="{9EB52640-0F7A-4F5D-9F49-D1033AB85733}" presName="parentLin" presStyleCnt="0"/>
      <dgm:spPr/>
    </dgm:pt>
    <dgm:pt modelId="{2367F8D9-F5E1-4378-B3FD-3E0304E881B7}" type="pres">
      <dgm:prSet presAssocID="{9EB52640-0F7A-4F5D-9F49-D1033AB85733}" presName="parentLeftMargin" presStyleLbl="node1" presStyleIdx="0" presStyleCnt="8"/>
      <dgm:spPr/>
      <dgm:t>
        <a:bodyPr/>
        <a:lstStyle/>
        <a:p>
          <a:endParaRPr lang="de-DE"/>
        </a:p>
      </dgm:t>
    </dgm:pt>
    <dgm:pt modelId="{ADEB2BD1-494D-4FCE-A3CD-CE4B3C1AE0BB}" type="pres">
      <dgm:prSet presAssocID="{9EB52640-0F7A-4F5D-9F49-D1033AB85733}" presName="parentText" presStyleLbl="node1" presStyleIdx="1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24E00110-D93B-492C-936C-724BAF27FE67}" type="pres">
      <dgm:prSet presAssocID="{9EB52640-0F7A-4F5D-9F49-D1033AB85733}" presName="negativeSpace" presStyleCnt="0"/>
      <dgm:spPr/>
    </dgm:pt>
    <dgm:pt modelId="{CB0A8DCE-7193-4A29-9FF8-AF51B2BF226B}" type="pres">
      <dgm:prSet presAssocID="{9EB52640-0F7A-4F5D-9F49-D1033AB85733}" presName="childText" presStyleLbl="conFgAcc1" presStyleIdx="1" presStyleCnt="8">
        <dgm:presLayoutVars>
          <dgm:bulletEnabled val="1"/>
        </dgm:presLayoutVars>
      </dgm:prSet>
      <dgm:spPr/>
    </dgm:pt>
    <dgm:pt modelId="{7CB1F594-9B8A-4ADC-8D44-8BB891AD5774}" type="pres">
      <dgm:prSet presAssocID="{C015B863-87E6-4625-8A27-6B237D92A813}" presName="spaceBetweenRectangles" presStyleCnt="0"/>
      <dgm:spPr/>
    </dgm:pt>
    <dgm:pt modelId="{54C9D5DA-7E00-4EF7-95FF-56C76A8DD8F8}" type="pres">
      <dgm:prSet presAssocID="{98B730F2-0A84-449B-8148-44769206B6DD}" presName="parentLin" presStyleCnt="0"/>
      <dgm:spPr/>
    </dgm:pt>
    <dgm:pt modelId="{F2537886-1CAA-4DBA-ACB7-40BB662B4781}" type="pres">
      <dgm:prSet presAssocID="{98B730F2-0A84-449B-8148-44769206B6DD}" presName="parentLeftMargin" presStyleLbl="node1" presStyleIdx="1" presStyleCnt="8"/>
      <dgm:spPr/>
      <dgm:t>
        <a:bodyPr/>
        <a:lstStyle/>
        <a:p>
          <a:endParaRPr lang="de-DE"/>
        </a:p>
      </dgm:t>
    </dgm:pt>
    <dgm:pt modelId="{F24C22F3-66E1-4346-B333-8939D4A3E4D0}" type="pres">
      <dgm:prSet presAssocID="{98B730F2-0A84-449B-8148-44769206B6DD}" presName="parentText" presStyleLbl="node1" presStyleIdx="2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9ADDB060-2FE4-4175-B33A-EE74880C80E0}" type="pres">
      <dgm:prSet presAssocID="{98B730F2-0A84-449B-8148-44769206B6DD}" presName="negativeSpace" presStyleCnt="0"/>
      <dgm:spPr/>
    </dgm:pt>
    <dgm:pt modelId="{512DFE59-06EB-43EF-B111-68DDE2A66B1B}" type="pres">
      <dgm:prSet presAssocID="{98B730F2-0A84-449B-8148-44769206B6DD}" presName="childText" presStyleLbl="conFgAcc1" presStyleIdx="2" presStyleCnt="8">
        <dgm:presLayoutVars>
          <dgm:bulletEnabled val="1"/>
        </dgm:presLayoutVars>
      </dgm:prSet>
      <dgm:spPr/>
    </dgm:pt>
    <dgm:pt modelId="{0A0D2FB6-718B-44C0-BC5A-BB4CD1D01663}" type="pres">
      <dgm:prSet presAssocID="{4B368E60-AD0C-4164-B341-5806EC05B6A1}" presName="spaceBetweenRectangles" presStyleCnt="0"/>
      <dgm:spPr/>
    </dgm:pt>
    <dgm:pt modelId="{34115475-698D-461A-987E-D8BFF22AAF6A}" type="pres">
      <dgm:prSet presAssocID="{00BDD21E-CD16-4B4B-BA22-3E4450EFCAC9}" presName="parentLin" presStyleCnt="0"/>
      <dgm:spPr/>
    </dgm:pt>
    <dgm:pt modelId="{709B8B30-88D9-454E-B5AA-3FBB1CEAD608}" type="pres">
      <dgm:prSet presAssocID="{00BDD21E-CD16-4B4B-BA22-3E4450EFCAC9}" presName="parentLeftMargin" presStyleLbl="node1" presStyleIdx="2" presStyleCnt="8"/>
      <dgm:spPr/>
      <dgm:t>
        <a:bodyPr/>
        <a:lstStyle/>
        <a:p>
          <a:endParaRPr lang="de-DE"/>
        </a:p>
      </dgm:t>
    </dgm:pt>
    <dgm:pt modelId="{01BAD20F-9E72-4A0A-88BD-64D90E4A930D}" type="pres">
      <dgm:prSet presAssocID="{00BDD21E-CD16-4B4B-BA22-3E4450EFCAC9}" presName="parentText" presStyleLbl="node1" presStyleIdx="3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C3812C4E-E816-4A40-ABBE-11C44D3356D2}" type="pres">
      <dgm:prSet presAssocID="{00BDD21E-CD16-4B4B-BA22-3E4450EFCAC9}" presName="negativeSpace" presStyleCnt="0"/>
      <dgm:spPr/>
    </dgm:pt>
    <dgm:pt modelId="{70BC2CD2-2E5C-4B7F-9B81-E8CE3AE08D1C}" type="pres">
      <dgm:prSet presAssocID="{00BDD21E-CD16-4B4B-BA22-3E4450EFCAC9}" presName="childText" presStyleLbl="conFgAcc1" presStyleIdx="3" presStyleCnt="8">
        <dgm:presLayoutVars>
          <dgm:bulletEnabled val="1"/>
        </dgm:presLayoutVars>
      </dgm:prSet>
      <dgm:spPr/>
    </dgm:pt>
    <dgm:pt modelId="{82B8223B-642D-42AA-9E2B-514CA196FE39}" type="pres">
      <dgm:prSet presAssocID="{D398843F-7319-407F-B9FA-C8F621B623BD}" presName="spaceBetweenRectangles" presStyleCnt="0"/>
      <dgm:spPr/>
    </dgm:pt>
    <dgm:pt modelId="{45D9F706-A988-44BE-B769-08419D4A15C3}" type="pres">
      <dgm:prSet presAssocID="{34D5C4B2-ED57-4F07-916A-DA21FEA1F3D1}" presName="parentLin" presStyleCnt="0"/>
      <dgm:spPr/>
    </dgm:pt>
    <dgm:pt modelId="{2845E6B6-1EB6-493C-97CD-CBAD2F545D4A}" type="pres">
      <dgm:prSet presAssocID="{34D5C4B2-ED57-4F07-916A-DA21FEA1F3D1}" presName="parentLeftMargin" presStyleLbl="node1" presStyleIdx="3" presStyleCnt="8"/>
      <dgm:spPr/>
      <dgm:t>
        <a:bodyPr/>
        <a:lstStyle/>
        <a:p>
          <a:endParaRPr lang="de-DE"/>
        </a:p>
      </dgm:t>
    </dgm:pt>
    <dgm:pt modelId="{751BB17B-6048-4420-AB46-ACF9E81CD7A4}" type="pres">
      <dgm:prSet presAssocID="{34D5C4B2-ED57-4F07-916A-DA21FEA1F3D1}" presName="parentText" presStyleLbl="node1" presStyleIdx="4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3A90D1B8-5ADF-4E58-87FF-7B67A43E43C7}" type="pres">
      <dgm:prSet presAssocID="{34D5C4B2-ED57-4F07-916A-DA21FEA1F3D1}" presName="negativeSpace" presStyleCnt="0"/>
      <dgm:spPr/>
    </dgm:pt>
    <dgm:pt modelId="{AA2382D4-BD48-4D31-86BD-27396C468B8F}" type="pres">
      <dgm:prSet presAssocID="{34D5C4B2-ED57-4F07-916A-DA21FEA1F3D1}" presName="childText" presStyleLbl="conFgAcc1" presStyleIdx="4" presStyleCnt="8">
        <dgm:presLayoutVars>
          <dgm:bulletEnabled val="1"/>
        </dgm:presLayoutVars>
      </dgm:prSet>
      <dgm:spPr/>
    </dgm:pt>
    <dgm:pt modelId="{0A1FB977-768D-4EC5-80B2-2FFD8F39D5B0}" type="pres">
      <dgm:prSet presAssocID="{884CE3A7-CC76-444B-A2F6-B5500B4580CD}" presName="spaceBetweenRectangles" presStyleCnt="0"/>
      <dgm:spPr/>
    </dgm:pt>
    <dgm:pt modelId="{521F0FA8-3C5A-3941-ADB6-21E0324E8379}" type="pres">
      <dgm:prSet presAssocID="{06B7C29B-2BF8-0A48-9605-6543437E1602}" presName="parentLin" presStyleCnt="0"/>
      <dgm:spPr/>
    </dgm:pt>
    <dgm:pt modelId="{C926B301-564E-2C40-BD13-2DE1E94FE57C}" type="pres">
      <dgm:prSet presAssocID="{06B7C29B-2BF8-0A48-9605-6543437E1602}" presName="parentLeftMargin" presStyleLbl="node1" presStyleIdx="4" presStyleCnt="8"/>
      <dgm:spPr/>
      <dgm:t>
        <a:bodyPr/>
        <a:lstStyle/>
        <a:p>
          <a:endParaRPr lang="de-DE"/>
        </a:p>
      </dgm:t>
    </dgm:pt>
    <dgm:pt modelId="{C53E42A7-F589-4C43-8A0C-5FEE192BB236}" type="pres">
      <dgm:prSet presAssocID="{06B7C29B-2BF8-0A48-9605-6543437E1602}" presName="parentText" presStyleLbl="node1" presStyleIdx="5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1AF77A69-31B4-1C43-B98F-401CF08E4E79}" type="pres">
      <dgm:prSet presAssocID="{06B7C29B-2BF8-0A48-9605-6543437E1602}" presName="negativeSpace" presStyleCnt="0"/>
      <dgm:spPr/>
    </dgm:pt>
    <dgm:pt modelId="{DD5BCCA9-AF56-E549-B34A-AB86FEDD620F}" type="pres">
      <dgm:prSet presAssocID="{06B7C29B-2BF8-0A48-9605-6543437E1602}" presName="childText" presStyleLbl="conFgAcc1" presStyleIdx="5" presStyleCnt="8">
        <dgm:presLayoutVars>
          <dgm:bulletEnabled val="1"/>
        </dgm:presLayoutVars>
      </dgm:prSet>
      <dgm:spPr/>
    </dgm:pt>
    <dgm:pt modelId="{F1B40CAB-BDEA-F643-8899-401499449F0C}" type="pres">
      <dgm:prSet presAssocID="{1F33B7AC-A86A-A244-8D79-CDD0793D4D1E}" presName="spaceBetweenRectangles" presStyleCnt="0"/>
      <dgm:spPr/>
    </dgm:pt>
    <dgm:pt modelId="{74B37CFC-89C8-4479-BEB8-44FB69511310}" type="pres">
      <dgm:prSet presAssocID="{D3F62770-F1F5-4568-B80A-235C7B7D603E}" presName="parentLin" presStyleCnt="0"/>
      <dgm:spPr/>
    </dgm:pt>
    <dgm:pt modelId="{481E747E-9F08-4030-AF31-A71A0EF0EC23}" type="pres">
      <dgm:prSet presAssocID="{D3F62770-F1F5-4568-B80A-235C7B7D603E}" presName="parentLeftMargin" presStyleLbl="node1" presStyleIdx="5" presStyleCnt="8"/>
      <dgm:spPr/>
      <dgm:t>
        <a:bodyPr/>
        <a:lstStyle/>
        <a:p>
          <a:endParaRPr lang="de-DE"/>
        </a:p>
      </dgm:t>
    </dgm:pt>
    <dgm:pt modelId="{A0384A93-8B1E-4D16-BBA6-356EF871922E}" type="pres">
      <dgm:prSet presAssocID="{D3F62770-F1F5-4568-B80A-235C7B7D603E}" presName="parentText" presStyleLbl="node1" presStyleIdx="6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99030B4B-B809-46F3-A3C4-9DD9DBF4BF9A}" type="pres">
      <dgm:prSet presAssocID="{D3F62770-F1F5-4568-B80A-235C7B7D603E}" presName="negativeSpace" presStyleCnt="0"/>
      <dgm:spPr/>
    </dgm:pt>
    <dgm:pt modelId="{62C4A49B-327A-461C-B90E-F25282A6B3BA}" type="pres">
      <dgm:prSet presAssocID="{D3F62770-F1F5-4568-B80A-235C7B7D603E}" presName="childText" presStyleLbl="conFgAcc1" presStyleIdx="6" presStyleCnt="8">
        <dgm:presLayoutVars>
          <dgm:bulletEnabled val="1"/>
        </dgm:presLayoutVars>
      </dgm:prSet>
      <dgm:spPr/>
    </dgm:pt>
    <dgm:pt modelId="{8CC5B8A0-E84C-4ADB-B364-50634717FC65}" type="pres">
      <dgm:prSet presAssocID="{F00CD4B7-0BAE-4C16-BD30-2A79AB8B1902}" presName="spaceBetweenRectangles" presStyleCnt="0"/>
      <dgm:spPr/>
    </dgm:pt>
    <dgm:pt modelId="{64AFE052-8966-47AA-B238-5F2C50D85923}" type="pres">
      <dgm:prSet presAssocID="{F2BE4BC8-B816-4D96-B81B-1B8AEB8EF5BD}" presName="parentLin" presStyleCnt="0"/>
      <dgm:spPr/>
    </dgm:pt>
    <dgm:pt modelId="{54E273D0-1A13-46A1-A81E-01AE71C4475E}" type="pres">
      <dgm:prSet presAssocID="{F2BE4BC8-B816-4D96-B81B-1B8AEB8EF5BD}" presName="parentLeftMargin" presStyleLbl="node1" presStyleIdx="6" presStyleCnt="8"/>
      <dgm:spPr/>
      <dgm:t>
        <a:bodyPr/>
        <a:lstStyle/>
        <a:p>
          <a:endParaRPr lang="de-DE"/>
        </a:p>
      </dgm:t>
    </dgm:pt>
    <dgm:pt modelId="{8234590E-9971-462B-909B-6AD5DB547BC2}" type="pres">
      <dgm:prSet presAssocID="{F2BE4BC8-B816-4D96-B81B-1B8AEB8EF5BD}" presName="parentText" presStyleLbl="node1" presStyleIdx="7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672D7D1C-D1F7-4B04-B9E3-9657DCB85B4A}" type="pres">
      <dgm:prSet presAssocID="{F2BE4BC8-B816-4D96-B81B-1B8AEB8EF5BD}" presName="negativeSpace" presStyleCnt="0"/>
      <dgm:spPr/>
    </dgm:pt>
    <dgm:pt modelId="{60F0DEE3-0DD1-4363-BDDC-440DA3BA3D5A}" type="pres">
      <dgm:prSet presAssocID="{F2BE4BC8-B816-4D96-B81B-1B8AEB8EF5BD}" presName="childText" presStyleLbl="conFgAcc1" presStyleIdx="7" presStyleCnt="8">
        <dgm:presLayoutVars>
          <dgm:bulletEnabled val="1"/>
        </dgm:presLayoutVars>
      </dgm:prSet>
      <dgm:spPr/>
    </dgm:pt>
  </dgm:ptLst>
  <dgm:cxnLst>
    <dgm:cxn modelId="{70673DD2-F4BF-4BCE-AC5E-7F90A1758F8B}" srcId="{838EA19B-3772-4C8D-AED7-AC2D511753E0}" destId="{F2BE4BC8-B816-4D96-B81B-1B8AEB8EF5BD}" srcOrd="7" destOrd="0" parTransId="{3C0FBCE9-95C1-427A-9876-7A892E96045B}" sibTransId="{6D897941-0196-4E58-A882-0ACBD70C0C3A}"/>
    <dgm:cxn modelId="{35DB2CA5-F649-ED4A-8CC6-E4578AC010E9}" type="presOf" srcId="{13D0C665-74EA-4446-9C26-6C0BE419EEF8}" destId="{DAF70F0B-130D-4F94-8362-C969B8A4C73A}" srcOrd="0" destOrd="0" presId="urn:microsoft.com/office/officeart/2005/8/layout/list1"/>
    <dgm:cxn modelId="{57BEC17E-3286-4B4D-A294-586234FEC84C}" srcId="{838EA19B-3772-4C8D-AED7-AC2D511753E0}" destId="{9EB52640-0F7A-4F5D-9F49-D1033AB85733}" srcOrd="1" destOrd="0" parTransId="{DA6CC524-EE2B-42D1-9C62-51C6CA3A2C11}" sibTransId="{C015B863-87E6-4625-8A27-6B237D92A813}"/>
    <dgm:cxn modelId="{FF1DFFDB-D05F-F147-B2C8-BA5EB3ACFE4B}" type="presOf" srcId="{D3F62770-F1F5-4568-B80A-235C7B7D603E}" destId="{481E747E-9F08-4030-AF31-A71A0EF0EC23}" srcOrd="0" destOrd="0" presId="urn:microsoft.com/office/officeart/2005/8/layout/list1"/>
    <dgm:cxn modelId="{3EEDC9A3-8A0B-4547-8F25-E50AF53692AB}" type="presOf" srcId="{13D0C665-74EA-4446-9C26-6C0BE419EEF8}" destId="{881368FB-D8CC-443C-BC47-260587AC5F8C}" srcOrd="1" destOrd="0" presId="urn:microsoft.com/office/officeart/2005/8/layout/list1"/>
    <dgm:cxn modelId="{A2C99EBE-A33C-0046-B1A4-70E9E45C78D1}" type="presOf" srcId="{06B7C29B-2BF8-0A48-9605-6543437E1602}" destId="{C53E42A7-F589-4C43-8A0C-5FEE192BB236}" srcOrd="1" destOrd="0" presId="urn:microsoft.com/office/officeart/2005/8/layout/list1"/>
    <dgm:cxn modelId="{ED0BB08C-8E20-42AF-839F-6F43310C9849}" srcId="{838EA19B-3772-4C8D-AED7-AC2D511753E0}" destId="{D3F62770-F1F5-4568-B80A-235C7B7D603E}" srcOrd="6" destOrd="0" parTransId="{A24ECE98-2163-4F91-B635-A429A222F53F}" sibTransId="{F00CD4B7-0BAE-4C16-BD30-2A79AB8B1902}"/>
    <dgm:cxn modelId="{476293B6-A18B-9D4E-9009-9BBA3AB503F8}" type="presOf" srcId="{34D5C4B2-ED57-4F07-916A-DA21FEA1F3D1}" destId="{2845E6B6-1EB6-493C-97CD-CBAD2F545D4A}" srcOrd="0" destOrd="0" presId="urn:microsoft.com/office/officeart/2005/8/layout/list1"/>
    <dgm:cxn modelId="{A78FA94D-18D8-E04C-855B-D679A2C3D5EB}" type="presOf" srcId="{00BDD21E-CD16-4B4B-BA22-3E4450EFCAC9}" destId="{01BAD20F-9E72-4A0A-88BD-64D90E4A930D}" srcOrd="1" destOrd="0" presId="urn:microsoft.com/office/officeart/2005/8/layout/list1"/>
    <dgm:cxn modelId="{21F5B10D-7148-4B56-AB1F-75E35F7CC136}" srcId="{838EA19B-3772-4C8D-AED7-AC2D511753E0}" destId="{13D0C665-74EA-4446-9C26-6C0BE419EEF8}" srcOrd="0" destOrd="0" parTransId="{062221E4-6F9A-4CB3-BDA3-A1E931A199F7}" sibTransId="{60643806-258E-4C9D-82F8-F330B80E26D2}"/>
    <dgm:cxn modelId="{A6FCA2CE-9784-3F45-912C-F4C8FC6801D4}" type="presOf" srcId="{D3F62770-F1F5-4568-B80A-235C7B7D603E}" destId="{A0384A93-8B1E-4D16-BBA6-356EF871922E}" srcOrd="1" destOrd="0" presId="urn:microsoft.com/office/officeart/2005/8/layout/list1"/>
    <dgm:cxn modelId="{2489B922-B218-5242-AC2D-8BF450AB406E}" type="presOf" srcId="{34D5C4B2-ED57-4F07-916A-DA21FEA1F3D1}" destId="{751BB17B-6048-4420-AB46-ACF9E81CD7A4}" srcOrd="1" destOrd="0" presId="urn:microsoft.com/office/officeart/2005/8/layout/list1"/>
    <dgm:cxn modelId="{654C05D0-00F1-9C40-9E22-0137423EF138}" type="presOf" srcId="{9EB52640-0F7A-4F5D-9F49-D1033AB85733}" destId="{ADEB2BD1-494D-4FCE-A3CD-CE4B3C1AE0BB}" srcOrd="1" destOrd="0" presId="urn:microsoft.com/office/officeart/2005/8/layout/list1"/>
    <dgm:cxn modelId="{9AA6081F-B5E2-9346-B09A-004DBC6466EB}" type="presOf" srcId="{06B7C29B-2BF8-0A48-9605-6543437E1602}" destId="{C926B301-564E-2C40-BD13-2DE1E94FE57C}" srcOrd="0" destOrd="0" presId="urn:microsoft.com/office/officeart/2005/8/layout/list1"/>
    <dgm:cxn modelId="{3C886FE4-E358-4A92-BF77-D3C638E4565A}" srcId="{838EA19B-3772-4C8D-AED7-AC2D511753E0}" destId="{00BDD21E-CD16-4B4B-BA22-3E4450EFCAC9}" srcOrd="3" destOrd="0" parTransId="{C6AF277F-1194-47AD-AFD4-9B64997FE68A}" sibTransId="{D398843F-7319-407F-B9FA-C8F621B623BD}"/>
    <dgm:cxn modelId="{370B7617-BA87-0D49-B7B3-29AA703267D1}" type="presOf" srcId="{9EB52640-0F7A-4F5D-9F49-D1033AB85733}" destId="{2367F8D9-F5E1-4378-B3FD-3E0304E881B7}" srcOrd="0" destOrd="0" presId="urn:microsoft.com/office/officeart/2005/8/layout/list1"/>
    <dgm:cxn modelId="{F8E145E2-C0CD-E04B-93E5-C0FB2C16FC30}" type="presOf" srcId="{98B730F2-0A84-449B-8148-44769206B6DD}" destId="{F24C22F3-66E1-4346-B333-8939D4A3E4D0}" srcOrd="1" destOrd="0" presId="urn:microsoft.com/office/officeart/2005/8/layout/list1"/>
    <dgm:cxn modelId="{4A7109B6-74E4-9245-B727-7756694AD8F0}" type="presOf" srcId="{F2BE4BC8-B816-4D96-B81B-1B8AEB8EF5BD}" destId="{54E273D0-1A13-46A1-A81E-01AE71C4475E}" srcOrd="0" destOrd="0" presId="urn:microsoft.com/office/officeart/2005/8/layout/list1"/>
    <dgm:cxn modelId="{97559C65-716C-764E-B187-0D5A8F0E54E4}" type="presOf" srcId="{00BDD21E-CD16-4B4B-BA22-3E4450EFCAC9}" destId="{709B8B30-88D9-454E-B5AA-3FBB1CEAD608}" srcOrd="0" destOrd="0" presId="urn:microsoft.com/office/officeart/2005/8/layout/list1"/>
    <dgm:cxn modelId="{F7AEED99-ECC7-5F4F-8741-EC8CF8711870}" type="presOf" srcId="{98B730F2-0A84-449B-8148-44769206B6DD}" destId="{F2537886-1CAA-4DBA-ACB7-40BB662B4781}" srcOrd="0" destOrd="0" presId="urn:microsoft.com/office/officeart/2005/8/layout/list1"/>
    <dgm:cxn modelId="{97C7C960-926C-4C18-A3D2-F1F441D6CA7E}" srcId="{838EA19B-3772-4C8D-AED7-AC2D511753E0}" destId="{34D5C4B2-ED57-4F07-916A-DA21FEA1F3D1}" srcOrd="4" destOrd="0" parTransId="{CE756886-A040-410D-9E5E-03D671B6CCB8}" sibTransId="{884CE3A7-CC76-444B-A2F6-B5500B4580CD}"/>
    <dgm:cxn modelId="{1D0B212E-0ADC-4DB2-8571-8477A310454A}" srcId="{838EA19B-3772-4C8D-AED7-AC2D511753E0}" destId="{98B730F2-0A84-449B-8148-44769206B6DD}" srcOrd="2" destOrd="0" parTransId="{7C197223-3CD6-442D-828F-E635999366A8}" sibTransId="{4B368E60-AD0C-4164-B341-5806EC05B6A1}"/>
    <dgm:cxn modelId="{C603C6E1-F0D6-8247-BFE1-435AC1A32D01}" type="presOf" srcId="{F2BE4BC8-B816-4D96-B81B-1B8AEB8EF5BD}" destId="{8234590E-9971-462B-909B-6AD5DB547BC2}" srcOrd="1" destOrd="0" presId="urn:microsoft.com/office/officeart/2005/8/layout/list1"/>
    <dgm:cxn modelId="{8E9130DE-F1C4-ED47-9ED0-799046711BE7}" srcId="{838EA19B-3772-4C8D-AED7-AC2D511753E0}" destId="{06B7C29B-2BF8-0A48-9605-6543437E1602}" srcOrd="5" destOrd="0" parTransId="{E0797C16-D0A9-8D4A-B4CC-D5E0C481EFBB}" sibTransId="{1F33B7AC-A86A-A244-8D79-CDD0793D4D1E}"/>
    <dgm:cxn modelId="{EF4034E7-9CBF-4B9F-AECE-1659937D77DD}" type="presOf" srcId="{838EA19B-3772-4C8D-AED7-AC2D511753E0}" destId="{22862A51-A485-44BF-9F28-6AF2FD65B465}" srcOrd="0" destOrd="0" presId="urn:microsoft.com/office/officeart/2005/8/layout/list1"/>
    <dgm:cxn modelId="{065A77AD-87EB-2349-BEA4-D03EEFAD28E3}" type="presParOf" srcId="{22862A51-A485-44BF-9F28-6AF2FD65B465}" destId="{EC428F05-26B3-4005-BF6E-B4028AB7299E}" srcOrd="0" destOrd="0" presId="urn:microsoft.com/office/officeart/2005/8/layout/list1"/>
    <dgm:cxn modelId="{9A5458D3-88EE-9740-B149-68E361FD7271}" type="presParOf" srcId="{EC428F05-26B3-4005-BF6E-B4028AB7299E}" destId="{DAF70F0B-130D-4F94-8362-C969B8A4C73A}" srcOrd="0" destOrd="0" presId="urn:microsoft.com/office/officeart/2005/8/layout/list1"/>
    <dgm:cxn modelId="{12956B9A-7334-8E48-AB6C-FA7C330E0667}" type="presParOf" srcId="{EC428F05-26B3-4005-BF6E-B4028AB7299E}" destId="{881368FB-D8CC-443C-BC47-260587AC5F8C}" srcOrd="1" destOrd="0" presId="urn:microsoft.com/office/officeart/2005/8/layout/list1"/>
    <dgm:cxn modelId="{30B2D0A0-C763-CB42-8F53-6F9C328BD5E1}" type="presParOf" srcId="{22862A51-A485-44BF-9F28-6AF2FD65B465}" destId="{F44794BD-3DCC-4E15-89B5-FED2832DB0B6}" srcOrd="1" destOrd="0" presId="urn:microsoft.com/office/officeart/2005/8/layout/list1"/>
    <dgm:cxn modelId="{36FF0742-D109-E34A-A8A2-AD6D4082DFD7}" type="presParOf" srcId="{22862A51-A485-44BF-9F28-6AF2FD65B465}" destId="{2ADA80E4-00C0-408F-B5B0-B50F6BC31E1B}" srcOrd="2" destOrd="0" presId="urn:microsoft.com/office/officeart/2005/8/layout/list1"/>
    <dgm:cxn modelId="{42DCFB5F-557E-4540-9830-3A23B81FA316}" type="presParOf" srcId="{22862A51-A485-44BF-9F28-6AF2FD65B465}" destId="{C8657F97-0A90-4875-A1E3-691CE290843F}" srcOrd="3" destOrd="0" presId="urn:microsoft.com/office/officeart/2005/8/layout/list1"/>
    <dgm:cxn modelId="{463AA0BE-B177-084E-A092-B0FFD5444E84}" type="presParOf" srcId="{22862A51-A485-44BF-9F28-6AF2FD65B465}" destId="{04DF0E7F-29BB-42CD-A6FB-1D40D0C1831A}" srcOrd="4" destOrd="0" presId="urn:microsoft.com/office/officeart/2005/8/layout/list1"/>
    <dgm:cxn modelId="{B6258A3F-693D-CE42-BBC9-F0289969AC4E}" type="presParOf" srcId="{04DF0E7F-29BB-42CD-A6FB-1D40D0C1831A}" destId="{2367F8D9-F5E1-4378-B3FD-3E0304E881B7}" srcOrd="0" destOrd="0" presId="urn:microsoft.com/office/officeart/2005/8/layout/list1"/>
    <dgm:cxn modelId="{B4BFD3A3-C5E0-5045-B101-9AC96A5BC9C4}" type="presParOf" srcId="{04DF0E7F-29BB-42CD-A6FB-1D40D0C1831A}" destId="{ADEB2BD1-494D-4FCE-A3CD-CE4B3C1AE0BB}" srcOrd="1" destOrd="0" presId="urn:microsoft.com/office/officeart/2005/8/layout/list1"/>
    <dgm:cxn modelId="{F28F5B38-4620-EF45-8BC9-2630765E655B}" type="presParOf" srcId="{22862A51-A485-44BF-9F28-6AF2FD65B465}" destId="{24E00110-D93B-492C-936C-724BAF27FE67}" srcOrd="5" destOrd="0" presId="urn:microsoft.com/office/officeart/2005/8/layout/list1"/>
    <dgm:cxn modelId="{F0BB49E0-181F-1A41-899F-9F2B3C03BC8A}" type="presParOf" srcId="{22862A51-A485-44BF-9F28-6AF2FD65B465}" destId="{CB0A8DCE-7193-4A29-9FF8-AF51B2BF226B}" srcOrd="6" destOrd="0" presId="urn:microsoft.com/office/officeart/2005/8/layout/list1"/>
    <dgm:cxn modelId="{A091D758-4020-A142-A395-FAC53CA58004}" type="presParOf" srcId="{22862A51-A485-44BF-9F28-6AF2FD65B465}" destId="{7CB1F594-9B8A-4ADC-8D44-8BB891AD5774}" srcOrd="7" destOrd="0" presId="urn:microsoft.com/office/officeart/2005/8/layout/list1"/>
    <dgm:cxn modelId="{B54D8080-A66C-724F-9721-80E437D58054}" type="presParOf" srcId="{22862A51-A485-44BF-9F28-6AF2FD65B465}" destId="{54C9D5DA-7E00-4EF7-95FF-56C76A8DD8F8}" srcOrd="8" destOrd="0" presId="urn:microsoft.com/office/officeart/2005/8/layout/list1"/>
    <dgm:cxn modelId="{EC365F5C-F059-0246-8048-743B0B30CE1A}" type="presParOf" srcId="{54C9D5DA-7E00-4EF7-95FF-56C76A8DD8F8}" destId="{F2537886-1CAA-4DBA-ACB7-40BB662B4781}" srcOrd="0" destOrd="0" presId="urn:microsoft.com/office/officeart/2005/8/layout/list1"/>
    <dgm:cxn modelId="{17D8B800-B415-4E4B-A5DD-125077ED6B9C}" type="presParOf" srcId="{54C9D5DA-7E00-4EF7-95FF-56C76A8DD8F8}" destId="{F24C22F3-66E1-4346-B333-8939D4A3E4D0}" srcOrd="1" destOrd="0" presId="urn:microsoft.com/office/officeart/2005/8/layout/list1"/>
    <dgm:cxn modelId="{96CCB808-A45A-744E-9787-0E033591B71C}" type="presParOf" srcId="{22862A51-A485-44BF-9F28-6AF2FD65B465}" destId="{9ADDB060-2FE4-4175-B33A-EE74880C80E0}" srcOrd="9" destOrd="0" presId="urn:microsoft.com/office/officeart/2005/8/layout/list1"/>
    <dgm:cxn modelId="{8678772E-4CEF-CE48-8788-914E4299173C}" type="presParOf" srcId="{22862A51-A485-44BF-9F28-6AF2FD65B465}" destId="{512DFE59-06EB-43EF-B111-68DDE2A66B1B}" srcOrd="10" destOrd="0" presId="urn:microsoft.com/office/officeart/2005/8/layout/list1"/>
    <dgm:cxn modelId="{B69B971F-9C71-614E-AD61-37E380C30023}" type="presParOf" srcId="{22862A51-A485-44BF-9F28-6AF2FD65B465}" destId="{0A0D2FB6-718B-44C0-BC5A-BB4CD1D01663}" srcOrd="11" destOrd="0" presId="urn:microsoft.com/office/officeart/2005/8/layout/list1"/>
    <dgm:cxn modelId="{F9AB6237-1F08-1740-A6D9-896301773DA2}" type="presParOf" srcId="{22862A51-A485-44BF-9F28-6AF2FD65B465}" destId="{34115475-698D-461A-987E-D8BFF22AAF6A}" srcOrd="12" destOrd="0" presId="urn:microsoft.com/office/officeart/2005/8/layout/list1"/>
    <dgm:cxn modelId="{12F7BCFF-36B4-3D4D-8E37-48E6439D37D1}" type="presParOf" srcId="{34115475-698D-461A-987E-D8BFF22AAF6A}" destId="{709B8B30-88D9-454E-B5AA-3FBB1CEAD608}" srcOrd="0" destOrd="0" presId="urn:microsoft.com/office/officeart/2005/8/layout/list1"/>
    <dgm:cxn modelId="{B830E4F4-2548-8E4F-A087-0931F5C2632D}" type="presParOf" srcId="{34115475-698D-461A-987E-D8BFF22AAF6A}" destId="{01BAD20F-9E72-4A0A-88BD-64D90E4A930D}" srcOrd="1" destOrd="0" presId="urn:microsoft.com/office/officeart/2005/8/layout/list1"/>
    <dgm:cxn modelId="{DE9B52A5-3D1E-5343-8863-34CECA159793}" type="presParOf" srcId="{22862A51-A485-44BF-9F28-6AF2FD65B465}" destId="{C3812C4E-E816-4A40-ABBE-11C44D3356D2}" srcOrd="13" destOrd="0" presId="urn:microsoft.com/office/officeart/2005/8/layout/list1"/>
    <dgm:cxn modelId="{E85646EA-0213-DA42-91DD-A99893D5C216}" type="presParOf" srcId="{22862A51-A485-44BF-9F28-6AF2FD65B465}" destId="{70BC2CD2-2E5C-4B7F-9B81-E8CE3AE08D1C}" srcOrd="14" destOrd="0" presId="urn:microsoft.com/office/officeart/2005/8/layout/list1"/>
    <dgm:cxn modelId="{C35537FB-D0BD-CA41-98B5-268DD6680251}" type="presParOf" srcId="{22862A51-A485-44BF-9F28-6AF2FD65B465}" destId="{82B8223B-642D-42AA-9E2B-514CA196FE39}" srcOrd="15" destOrd="0" presId="urn:microsoft.com/office/officeart/2005/8/layout/list1"/>
    <dgm:cxn modelId="{1DB6EB65-E2B6-4B44-93EC-51AE69BA7046}" type="presParOf" srcId="{22862A51-A485-44BF-9F28-6AF2FD65B465}" destId="{45D9F706-A988-44BE-B769-08419D4A15C3}" srcOrd="16" destOrd="0" presId="urn:microsoft.com/office/officeart/2005/8/layout/list1"/>
    <dgm:cxn modelId="{9C80A2A7-FA41-6041-AAAE-C49512EBAA8F}" type="presParOf" srcId="{45D9F706-A988-44BE-B769-08419D4A15C3}" destId="{2845E6B6-1EB6-493C-97CD-CBAD2F545D4A}" srcOrd="0" destOrd="0" presId="urn:microsoft.com/office/officeart/2005/8/layout/list1"/>
    <dgm:cxn modelId="{B74F84A3-DD76-CC4D-8173-C843450CC0B2}" type="presParOf" srcId="{45D9F706-A988-44BE-B769-08419D4A15C3}" destId="{751BB17B-6048-4420-AB46-ACF9E81CD7A4}" srcOrd="1" destOrd="0" presId="urn:microsoft.com/office/officeart/2005/8/layout/list1"/>
    <dgm:cxn modelId="{5007AE4F-7983-6D40-A42D-B24E947E1536}" type="presParOf" srcId="{22862A51-A485-44BF-9F28-6AF2FD65B465}" destId="{3A90D1B8-5ADF-4E58-87FF-7B67A43E43C7}" srcOrd="17" destOrd="0" presId="urn:microsoft.com/office/officeart/2005/8/layout/list1"/>
    <dgm:cxn modelId="{8986C167-1E2C-BA4A-9587-AC6F21400038}" type="presParOf" srcId="{22862A51-A485-44BF-9F28-6AF2FD65B465}" destId="{AA2382D4-BD48-4D31-86BD-27396C468B8F}" srcOrd="18" destOrd="0" presId="urn:microsoft.com/office/officeart/2005/8/layout/list1"/>
    <dgm:cxn modelId="{1B00497A-0D81-9B48-80A1-0E209CAD8488}" type="presParOf" srcId="{22862A51-A485-44BF-9F28-6AF2FD65B465}" destId="{0A1FB977-768D-4EC5-80B2-2FFD8F39D5B0}" srcOrd="19" destOrd="0" presId="urn:microsoft.com/office/officeart/2005/8/layout/list1"/>
    <dgm:cxn modelId="{5752980D-6463-7F47-8C79-95C387F7F192}" type="presParOf" srcId="{22862A51-A485-44BF-9F28-6AF2FD65B465}" destId="{521F0FA8-3C5A-3941-ADB6-21E0324E8379}" srcOrd="20" destOrd="0" presId="urn:microsoft.com/office/officeart/2005/8/layout/list1"/>
    <dgm:cxn modelId="{FADD3BD2-B264-FF46-806F-918840A34CC4}" type="presParOf" srcId="{521F0FA8-3C5A-3941-ADB6-21E0324E8379}" destId="{C926B301-564E-2C40-BD13-2DE1E94FE57C}" srcOrd="0" destOrd="0" presId="urn:microsoft.com/office/officeart/2005/8/layout/list1"/>
    <dgm:cxn modelId="{BCFF39F7-761D-264F-972D-FD7ED9F3AC1A}" type="presParOf" srcId="{521F0FA8-3C5A-3941-ADB6-21E0324E8379}" destId="{C53E42A7-F589-4C43-8A0C-5FEE192BB236}" srcOrd="1" destOrd="0" presId="urn:microsoft.com/office/officeart/2005/8/layout/list1"/>
    <dgm:cxn modelId="{1F645EE0-EA6B-4E45-839A-A170AF63AD60}" type="presParOf" srcId="{22862A51-A485-44BF-9F28-6AF2FD65B465}" destId="{1AF77A69-31B4-1C43-B98F-401CF08E4E79}" srcOrd="21" destOrd="0" presId="urn:microsoft.com/office/officeart/2005/8/layout/list1"/>
    <dgm:cxn modelId="{E998B13F-5770-1944-BEBB-B7DF462AFC79}" type="presParOf" srcId="{22862A51-A485-44BF-9F28-6AF2FD65B465}" destId="{DD5BCCA9-AF56-E549-B34A-AB86FEDD620F}" srcOrd="22" destOrd="0" presId="urn:microsoft.com/office/officeart/2005/8/layout/list1"/>
    <dgm:cxn modelId="{A3700BA1-29DD-CE43-9D59-4E46FD40569A}" type="presParOf" srcId="{22862A51-A485-44BF-9F28-6AF2FD65B465}" destId="{F1B40CAB-BDEA-F643-8899-401499449F0C}" srcOrd="23" destOrd="0" presId="urn:microsoft.com/office/officeart/2005/8/layout/list1"/>
    <dgm:cxn modelId="{5FF9A80F-2E85-0343-AC82-B129D4C23BD0}" type="presParOf" srcId="{22862A51-A485-44BF-9F28-6AF2FD65B465}" destId="{74B37CFC-89C8-4479-BEB8-44FB69511310}" srcOrd="24" destOrd="0" presId="urn:microsoft.com/office/officeart/2005/8/layout/list1"/>
    <dgm:cxn modelId="{97409AAC-B9D2-9643-8844-5CCFEA67C1A2}" type="presParOf" srcId="{74B37CFC-89C8-4479-BEB8-44FB69511310}" destId="{481E747E-9F08-4030-AF31-A71A0EF0EC23}" srcOrd="0" destOrd="0" presId="urn:microsoft.com/office/officeart/2005/8/layout/list1"/>
    <dgm:cxn modelId="{9ACFE93C-B394-0F43-9663-F6EF464B9672}" type="presParOf" srcId="{74B37CFC-89C8-4479-BEB8-44FB69511310}" destId="{A0384A93-8B1E-4D16-BBA6-356EF871922E}" srcOrd="1" destOrd="0" presId="urn:microsoft.com/office/officeart/2005/8/layout/list1"/>
    <dgm:cxn modelId="{63A4EEB5-1CDB-D64C-B15B-E2C917F6A73D}" type="presParOf" srcId="{22862A51-A485-44BF-9F28-6AF2FD65B465}" destId="{99030B4B-B809-46F3-A3C4-9DD9DBF4BF9A}" srcOrd="25" destOrd="0" presId="urn:microsoft.com/office/officeart/2005/8/layout/list1"/>
    <dgm:cxn modelId="{C084D5EB-A1F2-984E-8061-C07BA8513989}" type="presParOf" srcId="{22862A51-A485-44BF-9F28-6AF2FD65B465}" destId="{62C4A49B-327A-461C-B90E-F25282A6B3BA}" srcOrd="26" destOrd="0" presId="urn:microsoft.com/office/officeart/2005/8/layout/list1"/>
    <dgm:cxn modelId="{92B8B150-450A-5645-BA64-7CBB2D8E1993}" type="presParOf" srcId="{22862A51-A485-44BF-9F28-6AF2FD65B465}" destId="{8CC5B8A0-E84C-4ADB-B364-50634717FC65}" srcOrd="27" destOrd="0" presId="urn:microsoft.com/office/officeart/2005/8/layout/list1"/>
    <dgm:cxn modelId="{A8DE24DA-497D-E146-A247-86D1DF65F5D6}" type="presParOf" srcId="{22862A51-A485-44BF-9F28-6AF2FD65B465}" destId="{64AFE052-8966-47AA-B238-5F2C50D85923}" srcOrd="28" destOrd="0" presId="urn:microsoft.com/office/officeart/2005/8/layout/list1"/>
    <dgm:cxn modelId="{E9A85356-C95A-0242-AB82-BB17F44E9FD2}" type="presParOf" srcId="{64AFE052-8966-47AA-B238-5F2C50D85923}" destId="{54E273D0-1A13-46A1-A81E-01AE71C4475E}" srcOrd="0" destOrd="0" presId="urn:microsoft.com/office/officeart/2005/8/layout/list1"/>
    <dgm:cxn modelId="{AF42BB58-37D5-654B-8CAA-E6804971CA1A}" type="presParOf" srcId="{64AFE052-8966-47AA-B238-5F2C50D85923}" destId="{8234590E-9971-462B-909B-6AD5DB547BC2}" srcOrd="1" destOrd="0" presId="urn:microsoft.com/office/officeart/2005/8/layout/list1"/>
    <dgm:cxn modelId="{793820BE-F870-184E-89AF-382456949590}" type="presParOf" srcId="{22862A51-A485-44BF-9F28-6AF2FD65B465}" destId="{672D7D1C-D1F7-4B04-B9E3-9657DCB85B4A}" srcOrd="29" destOrd="0" presId="urn:microsoft.com/office/officeart/2005/8/layout/list1"/>
    <dgm:cxn modelId="{B108E560-42F4-0D4C-BC77-2623DDFD1E46}" type="presParOf" srcId="{22862A51-A485-44BF-9F28-6AF2FD65B465}" destId="{60F0DEE3-0DD1-4363-BDDC-440DA3BA3D5A}" srcOrd="3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DA80E4-00C0-408F-B5B0-B50F6BC31E1B}">
      <dsp:nvSpPr>
        <dsp:cNvPr id="0" name=""/>
        <dsp:cNvSpPr/>
      </dsp:nvSpPr>
      <dsp:spPr>
        <a:xfrm>
          <a:off x="0" y="292644"/>
          <a:ext cx="6263640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1368FB-D8CC-443C-BC47-260587AC5F8C}">
      <dsp:nvSpPr>
        <dsp:cNvPr id="0" name=""/>
        <dsp:cNvSpPr/>
      </dsp:nvSpPr>
      <dsp:spPr>
        <a:xfrm>
          <a:off x="313182" y="71244"/>
          <a:ext cx="4384548" cy="4428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725" tIns="0" rIns="165725" bIns="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500" kern="1200">
              <a:latin typeface="+mj-lt"/>
            </a:rPr>
            <a:t>Vorstellungsrunde</a:t>
          </a:r>
        </a:p>
      </dsp:txBody>
      <dsp:txXfrm>
        <a:off x="334798" y="92860"/>
        <a:ext cx="4341316" cy="399568"/>
      </dsp:txXfrm>
    </dsp:sp>
    <dsp:sp modelId="{CB0A8DCE-7193-4A29-9FF8-AF51B2BF226B}">
      <dsp:nvSpPr>
        <dsp:cNvPr id="0" name=""/>
        <dsp:cNvSpPr/>
      </dsp:nvSpPr>
      <dsp:spPr>
        <a:xfrm>
          <a:off x="0" y="973044"/>
          <a:ext cx="6263640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EB2BD1-494D-4FCE-A3CD-CE4B3C1AE0BB}">
      <dsp:nvSpPr>
        <dsp:cNvPr id="0" name=""/>
        <dsp:cNvSpPr/>
      </dsp:nvSpPr>
      <dsp:spPr>
        <a:xfrm>
          <a:off x="313182" y="751644"/>
          <a:ext cx="4384548" cy="4428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725" tIns="0" rIns="165725" bIns="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500" kern="1200">
              <a:latin typeface="+mj-lt"/>
            </a:rPr>
            <a:t>Übersicht zur Ausbildung</a:t>
          </a:r>
        </a:p>
      </dsp:txBody>
      <dsp:txXfrm>
        <a:off x="334798" y="773260"/>
        <a:ext cx="4341316" cy="399568"/>
      </dsp:txXfrm>
    </dsp:sp>
    <dsp:sp modelId="{512DFE59-06EB-43EF-B111-68DDE2A66B1B}">
      <dsp:nvSpPr>
        <dsp:cNvPr id="0" name=""/>
        <dsp:cNvSpPr/>
      </dsp:nvSpPr>
      <dsp:spPr>
        <a:xfrm>
          <a:off x="0" y="1653444"/>
          <a:ext cx="6263640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4C22F3-66E1-4346-B333-8939D4A3E4D0}">
      <dsp:nvSpPr>
        <dsp:cNvPr id="0" name=""/>
        <dsp:cNvSpPr/>
      </dsp:nvSpPr>
      <dsp:spPr>
        <a:xfrm>
          <a:off x="313182" y="1432044"/>
          <a:ext cx="4384548" cy="4428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725" tIns="0" rIns="165725" bIns="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500" kern="1200">
              <a:latin typeface="+mj-lt"/>
            </a:rPr>
            <a:t>Handlungsaufträge </a:t>
          </a:r>
        </a:p>
      </dsp:txBody>
      <dsp:txXfrm>
        <a:off x="334798" y="1453660"/>
        <a:ext cx="4341316" cy="399568"/>
      </dsp:txXfrm>
    </dsp:sp>
    <dsp:sp modelId="{70BC2CD2-2E5C-4B7F-9B81-E8CE3AE08D1C}">
      <dsp:nvSpPr>
        <dsp:cNvPr id="0" name=""/>
        <dsp:cNvSpPr/>
      </dsp:nvSpPr>
      <dsp:spPr>
        <a:xfrm>
          <a:off x="0" y="2333844"/>
          <a:ext cx="6263640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BAD20F-9E72-4A0A-88BD-64D90E4A930D}">
      <dsp:nvSpPr>
        <dsp:cNvPr id="0" name=""/>
        <dsp:cNvSpPr/>
      </dsp:nvSpPr>
      <dsp:spPr>
        <a:xfrm>
          <a:off x="313182" y="2112444"/>
          <a:ext cx="4384548" cy="4428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725" tIns="0" rIns="165725" bIns="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500" kern="1200">
              <a:latin typeface="+mj-lt"/>
            </a:rPr>
            <a:t>Praxisbesuche </a:t>
          </a:r>
        </a:p>
      </dsp:txBody>
      <dsp:txXfrm>
        <a:off x="334798" y="2134060"/>
        <a:ext cx="4341316" cy="399568"/>
      </dsp:txXfrm>
    </dsp:sp>
    <dsp:sp modelId="{AA2382D4-BD48-4D31-86BD-27396C468B8F}">
      <dsp:nvSpPr>
        <dsp:cNvPr id="0" name=""/>
        <dsp:cNvSpPr/>
      </dsp:nvSpPr>
      <dsp:spPr>
        <a:xfrm>
          <a:off x="0" y="3014244"/>
          <a:ext cx="6263640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1BB17B-6048-4420-AB46-ACF9E81CD7A4}">
      <dsp:nvSpPr>
        <dsp:cNvPr id="0" name=""/>
        <dsp:cNvSpPr/>
      </dsp:nvSpPr>
      <dsp:spPr>
        <a:xfrm>
          <a:off x="313182" y="2792844"/>
          <a:ext cx="4384548" cy="4428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725" tIns="0" rIns="165725" bIns="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500" kern="1200">
              <a:latin typeface="+mj-lt"/>
            </a:rPr>
            <a:t>Aufgaben der Anleiter:innen</a:t>
          </a:r>
        </a:p>
      </dsp:txBody>
      <dsp:txXfrm>
        <a:off x="334798" y="2814460"/>
        <a:ext cx="4341316" cy="399568"/>
      </dsp:txXfrm>
    </dsp:sp>
    <dsp:sp modelId="{DD5BCCA9-AF56-E549-B34A-AB86FEDD620F}">
      <dsp:nvSpPr>
        <dsp:cNvPr id="0" name=""/>
        <dsp:cNvSpPr/>
      </dsp:nvSpPr>
      <dsp:spPr>
        <a:xfrm>
          <a:off x="0" y="3694644"/>
          <a:ext cx="6263640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3E42A7-F589-4C43-8A0C-5FEE192BB236}">
      <dsp:nvSpPr>
        <dsp:cNvPr id="0" name=""/>
        <dsp:cNvSpPr/>
      </dsp:nvSpPr>
      <dsp:spPr>
        <a:xfrm>
          <a:off x="313182" y="3473244"/>
          <a:ext cx="4384548" cy="4428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725" tIns="0" rIns="165725" bIns="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500" kern="1200" dirty="0"/>
            <a:t>Fremdpraktikum</a:t>
          </a:r>
        </a:p>
      </dsp:txBody>
      <dsp:txXfrm>
        <a:off x="334798" y="3494860"/>
        <a:ext cx="4341316" cy="399568"/>
      </dsp:txXfrm>
    </dsp:sp>
    <dsp:sp modelId="{62C4A49B-327A-461C-B90E-F25282A6B3BA}">
      <dsp:nvSpPr>
        <dsp:cNvPr id="0" name=""/>
        <dsp:cNvSpPr/>
      </dsp:nvSpPr>
      <dsp:spPr>
        <a:xfrm>
          <a:off x="0" y="4375043"/>
          <a:ext cx="6263640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384A93-8B1E-4D16-BBA6-356EF871922E}">
      <dsp:nvSpPr>
        <dsp:cNvPr id="0" name=""/>
        <dsp:cNvSpPr/>
      </dsp:nvSpPr>
      <dsp:spPr>
        <a:xfrm>
          <a:off x="313182" y="4153644"/>
          <a:ext cx="4384548" cy="4428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725" tIns="0" rIns="165725" bIns="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500" kern="1200" dirty="0">
              <a:latin typeface="+mj-lt"/>
            </a:rPr>
            <a:t>Termine</a:t>
          </a:r>
        </a:p>
      </dsp:txBody>
      <dsp:txXfrm>
        <a:off x="334798" y="4175260"/>
        <a:ext cx="4341316" cy="399568"/>
      </dsp:txXfrm>
    </dsp:sp>
    <dsp:sp modelId="{60F0DEE3-0DD1-4363-BDDC-440DA3BA3D5A}">
      <dsp:nvSpPr>
        <dsp:cNvPr id="0" name=""/>
        <dsp:cNvSpPr/>
      </dsp:nvSpPr>
      <dsp:spPr>
        <a:xfrm>
          <a:off x="0" y="5055443"/>
          <a:ext cx="6263640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34590E-9971-462B-909B-6AD5DB547BC2}">
      <dsp:nvSpPr>
        <dsp:cNvPr id="0" name=""/>
        <dsp:cNvSpPr/>
      </dsp:nvSpPr>
      <dsp:spPr>
        <a:xfrm>
          <a:off x="313182" y="4834043"/>
          <a:ext cx="4384548" cy="4428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725" tIns="0" rIns="165725" bIns="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500" kern="1200" dirty="0">
              <a:latin typeface="+mj-lt"/>
            </a:rPr>
            <a:t>Fragen</a:t>
          </a:r>
        </a:p>
      </dsp:txBody>
      <dsp:txXfrm>
        <a:off x="334798" y="4855659"/>
        <a:ext cx="4341316" cy="3995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10/15/2025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39111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10/15/2025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25479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10/15/2025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8985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10/15/2025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91014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10/15/2025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31128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10/15/2025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05040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10/15/2025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28770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10/15/2025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56393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10/15/2025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80569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10/15/2025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44859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10/15/2025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04615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pPr/>
              <a:t>10/15/2025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0389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8" r:id="rId1"/>
    <p:sldLayoutId id="2147483839" r:id="rId2"/>
    <p:sldLayoutId id="2147483840" r:id="rId3"/>
    <p:sldLayoutId id="2147483841" r:id="rId4"/>
    <p:sldLayoutId id="2147483842" r:id="rId5"/>
    <p:sldLayoutId id="2147483843" r:id="rId6"/>
    <p:sldLayoutId id="2147483844" r:id="rId7"/>
    <p:sldLayoutId id="2147483845" r:id="rId8"/>
    <p:sldLayoutId id="2147483846" r:id="rId9"/>
    <p:sldLayoutId id="2147483847" r:id="rId10"/>
    <p:sldLayoutId id="214748384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susanne.karl@hws-lahr.de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sabine.mueller@hws-lahr.de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9" name="Rectangle 4118">
            <a:extLst>
              <a:ext uri="{FF2B5EF4-FFF2-40B4-BE49-F238E27FC236}">
                <a16:creationId xmlns:a16="http://schemas.microsoft.com/office/drawing/2014/main" id="{74426AB7-D619-4515-962A-BC83909EC01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645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21" name="Rectangle 4120">
            <a:extLst>
              <a:ext uri="{FF2B5EF4-FFF2-40B4-BE49-F238E27FC236}">
                <a16:creationId xmlns:a16="http://schemas.microsoft.com/office/drawing/2014/main" id="{DE47DF98-723F-4AAC-ABCF-CACBC438F78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3840" y="256540"/>
            <a:ext cx="11704320" cy="6365239"/>
          </a:xfrm>
          <a:prstGeom prst="rect">
            <a:avLst/>
          </a:prstGeom>
          <a:solidFill>
            <a:srgbClr val="FFFFFF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cxnSp>
        <p:nvCxnSpPr>
          <p:cNvPr id="4123" name="Straight Connector 4122">
            <a:extLst>
              <a:ext uri="{FF2B5EF4-FFF2-40B4-BE49-F238E27FC236}">
                <a16:creationId xmlns:a16="http://schemas.microsoft.com/office/drawing/2014/main" id="{EA29FC7C-9308-4FDE-8DCA-405668055B0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895600" y="5768204"/>
            <a:ext cx="6400800" cy="0"/>
          </a:xfrm>
          <a:prstGeom prst="line">
            <a:avLst/>
          </a:prstGeom>
          <a:ln>
            <a:solidFill>
              <a:srgbClr val="56457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09980" y="4277356"/>
            <a:ext cx="9966960" cy="1560320"/>
          </a:xfrm>
        </p:spPr>
        <p:txBody>
          <a:bodyPr>
            <a:normAutofit fontScale="90000"/>
          </a:bodyPr>
          <a:lstStyle/>
          <a:p>
            <a:r>
              <a:rPr lang="de-DE" sz="4900" dirty="0">
                <a:solidFill>
                  <a:srgbClr val="564577"/>
                </a:solidFill>
                <a:cs typeface="Calibri Light"/>
              </a:rPr>
              <a:t/>
            </a:r>
            <a:br>
              <a:rPr lang="de-DE" sz="4900" dirty="0">
                <a:solidFill>
                  <a:srgbClr val="564577"/>
                </a:solidFill>
                <a:cs typeface="Calibri Light"/>
              </a:rPr>
            </a:br>
            <a:r>
              <a:rPr lang="de-DE" sz="4900" dirty="0" err="1">
                <a:solidFill>
                  <a:srgbClr val="564577"/>
                </a:solidFill>
                <a:cs typeface="Calibri Light"/>
              </a:rPr>
              <a:t>Anleiter:innentreffen</a:t>
            </a:r>
            <a:r>
              <a:rPr lang="de-DE" sz="4900" dirty="0">
                <a:solidFill>
                  <a:srgbClr val="564577"/>
                </a:solidFill>
                <a:cs typeface="Calibri Light"/>
              </a:rPr>
              <a:t> BFSAIT 2 </a:t>
            </a:r>
            <a:br>
              <a:rPr lang="de-DE" sz="4900" dirty="0">
                <a:solidFill>
                  <a:srgbClr val="564577"/>
                </a:solidFill>
                <a:cs typeface="Calibri Light"/>
              </a:rPr>
            </a:br>
            <a:endParaRPr lang="de-DE" sz="4900" dirty="0">
              <a:solidFill>
                <a:srgbClr val="564577"/>
              </a:solidFill>
              <a:cs typeface="Calibri Light"/>
            </a:endParaRPr>
          </a:p>
        </p:txBody>
      </p:sp>
      <p:pic>
        <p:nvPicPr>
          <p:cNvPr id="4098" name="Picture 2" descr="Kostenlose Fotos zum Thema Hyazinthe">
            <a:extLst>
              <a:ext uri="{FF2B5EF4-FFF2-40B4-BE49-F238E27FC236}">
                <a16:creationId xmlns:a16="http://schemas.microsoft.com/office/drawing/2014/main" id="{9CD1B472-55DB-7D9A-7659-BBDCEF2648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19" r="1" b="26606"/>
          <a:stretch/>
        </p:blipFill>
        <p:spPr bwMode="auto">
          <a:xfrm>
            <a:off x="243840" y="256540"/>
            <a:ext cx="11704320" cy="3764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7499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D5F613-986D-E6C9-D7D5-B732C1C0A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80" y="750025"/>
            <a:ext cx="6002110" cy="1165862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4000"/>
              <a:t>Handlungsaufträge</a:t>
            </a:r>
            <a:r>
              <a:rPr lang="en-US" sz="4000" dirty="0"/>
              <a:t> für die Praxis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8C8D87B-C99E-8191-59B2-CC7169DF17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10904" y="1996102"/>
            <a:ext cx="6002110" cy="1339619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1700" dirty="0" err="1"/>
              <a:t>Ausbildungsplan</a:t>
            </a:r>
            <a:r>
              <a:rPr lang="en-US" sz="1700" dirty="0"/>
              <a:t> </a:t>
            </a:r>
            <a:r>
              <a:rPr lang="en-US" sz="1700" dirty="0" err="1"/>
              <a:t>erstellen</a:t>
            </a:r>
            <a:r>
              <a:rPr lang="en-US" sz="1700" dirty="0"/>
              <a:t> (</a:t>
            </a:r>
            <a:r>
              <a:rPr lang="en-US" sz="1700" dirty="0" err="1"/>
              <a:t>gemeinsam</a:t>
            </a:r>
            <a:r>
              <a:rPr lang="en-US" sz="1700" dirty="0"/>
              <a:t> </a:t>
            </a:r>
            <a:r>
              <a:rPr lang="en-US" sz="1700" dirty="0" err="1"/>
              <a:t>mit</a:t>
            </a:r>
            <a:r>
              <a:rPr lang="en-US" sz="1700" dirty="0"/>
              <a:t> </a:t>
            </a:r>
            <a:r>
              <a:rPr lang="en-US" sz="1700" dirty="0" err="1"/>
              <a:t>Anleiter:in</a:t>
            </a:r>
            <a:r>
              <a:rPr lang="en-US" sz="1700" dirty="0"/>
              <a:t>)</a:t>
            </a:r>
          </a:p>
          <a:p>
            <a:r>
              <a:rPr lang="en-US" sz="1700" dirty="0" err="1"/>
              <a:t>Aufgaben</a:t>
            </a:r>
            <a:r>
              <a:rPr lang="en-US" sz="1700" dirty="0"/>
              <a:t> (</a:t>
            </a:r>
            <a:r>
              <a:rPr lang="en-US" sz="1700" dirty="0" err="1"/>
              <a:t>Liste</a:t>
            </a:r>
            <a:r>
              <a:rPr lang="en-US" sz="1700" dirty="0"/>
              <a:t>) </a:t>
            </a:r>
            <a:r>
              <a:rPr lang="en-US" sz="1700" dirty="0" err="1"/>
              <a:t>nach</a:t>
            </a:r>
            <a:r>
              <a:rPr lang="en-US" sz="1700" dirty="0"/>
              <a:t> </a:t>
            </a:r>
            <a:r>
              <a:rPr lang="en-US" sz="1700" dirty="0" err="1"/>
              <a:t>Ausbildungsstand</a:t>
            </a:r>
            <a:r>
              <a:rPr lang="en-US" sz="1700" dirty="0"/>
              <a:t> </a:t>
            </a:r>
            <a:r>
              <a:rPr lang="en-US" sz="1700" dirty="0" err="1"/>
              <a:t>umsetzen</a:t>
            </a:r>
            <a:endParaRPr lang="en-US" sz="1700" dirty="0"/>
          </a:p>
          <a:p>
            <a:r>
              <a:rPr lang="en-US" sz="1700" dirty="0" err="1"/>
              <a:t>Praxisordner</a:t>
            </a:r>
            <a:r>
              <a:rPr lang="en-US" sz="1700" dirty="0"/>
              <a:t> </a:t>
            </a:r>
            <a:r>
              <a:rPr lang="en-US" sz="1700" dirty="0" err="1"/>
              <a:t>führen</a:t>
            </a:r>
            <a:r>
              <a:rPr lang="en-US" sz="1700" dirty="0"/>
              <a:t>:</a:t>
            </a:r>
          </a:p>
          <a:p>
            <a:endParaRPr lang="en-US" sz="1700" dirty="0"/>
          </a:p>
        </p:txBody>
      </p:sp>
      <p:pic>
        <p:nvPicPr>
          <p:cNvPr id="5" name="Picture 2" descr="Kostenlose Fotos zum Thema Farben">
            <a:extLst>
              <a:ext uri="{FF2B5EF4-FFF2-40B4-BE49-F238E27FC236}">
                <a16:creationId xmlns:a16="http://schemas.microsoft.com/office/drawing/2014/main" id="{0B2F20CF-D772-09CF-E726-FD168F79DFAC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80" r="34071"/>
          <a:stretch/>
        </p:blipFill>
        <p:spPr bwMode="auto">
          <a:xfrm>
            <a:off x="7199440" y="10"/>
            <a:ext cx="4992560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Inhaltsplatzhalter 3">
            <a:extLst>
              <a:ext uri="{FF2B5EF4-FFF2-40B4-BE49-F238E27FC236}">
                <a16:creationId xmlns:a16="http://schemas.microsoft.com/office/drawing/2014/main" id="{7F2BA041-2A0E-2342-8E63-088F8CB20F7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4898480"/>
              </p:ext>
            </p:extLst>
          </p:nvPr>
        </p:nvGraphicFramePr>
        <p:xfrm>
          <a:off x="836679" y="3676936"/>
          <a:ext cx="5750560" cy="259803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67355">
                  <a:extLst>
                    <a:ext uri="{9D8B030D-6E8A-4147-A177-3AD203B41FA5}">
                      <a16:colId xmlns:a16="http://schemas.microsoft.com/office/drawing/2014/main" val="3008064735"/>
                    </a:ext>
                  </a:extLst>
                </a:gridCol>
                <a:gridCol w="2783205">
                  <a:extLst>
                    <a:ext uri="{9D8B030D-6E8A-4147-A177-3AD203B41FA5}">
                      <a16:colId xmlns:a16="http://schemas.microsoft.com/office/drawing/2014/main" val="61987969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de-DE" sz="1000" dirty="0">
                          <a:effectLst/>
                        </a:rPr>
                        <a:t>Schuljahr 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AutoNum type="arabicPeriod"/>
                      </a:pPr>
                      <a:r>
                        <a:rPr lang="de-DE" sz="1000" dirty="0">
                          <a:effectLst/>
                        </a:rPr>
                        <a:t>2. Schuljahr 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8114806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de-DE" sz="1000" dirty="0">
                          <a:effectLst/>
                        </a:rPr>
                        <a:t>Deckblatt</a:t>
                      </a:r>
                      <a:endParaRPr lang="de-DE" sz="1100" dirty="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de-DE" sz="1000" dirty="0">
                          <a:effectLst/>
                        </a:rPr>
                        <a:t>Inhaltsverzeichnis</a:t>
                      </a:r>
                      <a:endParaRPr lang="de-DE" sz="1100" dirty="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de-DE" sz="1000" dirty="0">
                          <a:effectLst/>
                        </a:rPr>
                        <a:t>Steckbrief</a:t>
                      </a:r>
                      <a:endParaRPr lang="de-DE" sz="1100" dirty="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de-DE" sz="1000" dirty="0">
                          <a:effectLst/>
                        </a:rPr>
                        <a:t>Vorstellung der Einrichtung (anthropogene und soziokulturelle Voraussetzungen)</a:t>
                      </a:r>
                      <a:endParaRPr lang="de-DE" sz="1100" dirty="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de-DE" sz="1000" dirty="0">
                          <a:effectLst/>
                        </a:rPr>
                        <a:t>2 pädagogische Journale (2. Halbjahr)</a:t>
                      </a:r>
                      <a:endParaRPr lang="de-DE" sz="1100" dirty="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de-DE" sz="1000" dirty="0">
                          <a:effectLst/>
                        </a:rPr>
                        <a:t>1 Kurzplanung Freispielbegleitung mit Reflexion (beratender Besuch)</a:t>
                      </a:r>
                      <a:endParaRPr lang="de-DE" sz="1100" dirty="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de-DE" sz="1000" dirty="0">
                          <a:effectLst/>
                        </a:rPr>
                        <a:t>2 ausführliche Ausarbeitungen mit Reflexion (bewertete Praxisbesuche)</a:t>
                      </a:r>
                      <a:endParaRPr lang="de-DE" sz="1100" dirty="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de-DE" sz="1000" dirty="0">
                          <a:effectLst/>
                        </a:rPr>
                        <a:t>2 Planungstabellen gezielte Aktivität </a:t>
                      </a:r>
                      <a:endParaRPr lang="de-DE" sz="1100" dirty="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de-DE" sz="1000" dirty="0">
                          <a:effectLst/>
                        </a:rPr>
                        <a:t>2 Hospitationen</a:t>
                      </a:r>
                      <a:endParaRPr lang="de-DE" sz="1100" dirty="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de-DE" sz="1000" dirty="0">
                          <a:effectLst/>
                        </a:rPr>
                        <a:t>Tätigkeits- und Ausbildungsdokumentation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de-DE" sz="1000">
                          <a:effectLst/>
                        </a:rPr>
                        <a:t>Deckblatt</a:t>
                      </a:r>
                      <a:endParaRPr lang="de-DE" sz="110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de-DE" sz="1000">
                          <a:effectLst/>
                        </a:rPr>
                        <a:t>Inhaltsverzeichnis</a:t>
                      </a:r>
                      <a:endParaRPr lang="de-DE" sz="110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de-DE" sz="1000">
                          <a:effectLst/>
                        </a:rPr>
                        <a:t>1 Kurzplanung Freispielbegleitung mit Reflexion (beratender Besuch im Fremdpraktikum) </a:t>
                      </a:r>
                      <a:endParaRPr lang="de-DE" sz="110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de-DE" sz="1000">
                          <a:effectLst/>
                        </a:rPr>
                        <a:t>2 pädagogische Journale</a:t>
                      </a:r>
                      <a:endParaRPr lang="de-DE" sz="110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de-DE" sz="1000">
                          <a:effectLst/>
                        </a:rPr>
                        <a:t>2 ausführliche Ausarbeitungen mit Reflexion (bewertete Praxisbesuche)</a:t>
                      </a:r>
                      <a:endParaRPr lang="de-DE" sz="110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de-DE" sz="1000">
                          <a:effectLst/>
                        </a:rPr>
                        <a:t>2 Hospitationen</a:t>
                      </a:r>
                      <a:endParaRPr lang="de-DE" sz="110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de-DE" sz="1000">
                          <a:effectLst/>
                        </a:rPr>
                        <a:t>Tätigkeits- und Ausbildungsdokumentation</a:t>
                      </a:r>
                      <a:endParaRPr lang="de-DE" sz="110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 </a:t>
                      </a:r>
                      <a:endParaRPr lang="de-D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1993583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286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</a:rPr>
                        <a:t>3.Schuljahr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de-DE" sz="1000" dirty="0">
                          <a:effectLst/>
                        </a:rPr>
                        <a:t>Tätigkeits- und Ausbildungsdokumentation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949559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95159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own Arrow 7">
            <a:extLst>
              <a:ext uri="{FF2B5EF4-FFF2-40B4-BE49-F238E27FC236}">
                <a16:creationId xmlns:a16="http://schemas.microsoft.com/office/drawing/2014/main" id="{73DE2CFE-42F2-48F0-8706-5264E012B10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5662795" y="-3745097"/>
            <a:ext cx="1354979" cy="10750169"/>
          </a:xfrm>
          <a:prstGeom prst="downArrow">
            <a:avLst>
              <a:gd name="adj1" fmla="val 100000"/>
              <a:gd name="adj2" fmla="val 22582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18E7668-11B7-10E1-7D2D-86F91E5E3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932" y="1204109"/>
            <a:ext cx="10023398" cy="857894"/>
          </a:xfrm>
        </p:spPr>
        <p:txBody>
          <a:bodyPr>
            <a:normAutofit/>
          </a:bodyPr>
          <a:lstStyle/>
          <a:p>
            <a:r>
              <a:rPr lang="de-DE" sz="3400">
                <a:solidFill>
                  <a:srgbClr val="FFFFFF"/>
                </a:solidFill>
              </a:rPr>
              <a:t>Allgemeine Rahmenbedingungen für die Praxisbesuche </a:t>
            </a:r>
          </a:p>
        </p:txBody>
      </p:sp>
      <p:graphicFrame>
        <p:nvGraphicFramePr>
          <p:cNvPr id="4" name="Inhaltsplatzhalter 3">
            <a:extLst>
              <a:ext uri="{FF2B5EF4-FFF2-40B4-BE49-F238E27FC236}">
                <a16:creationId xmlns:a16="http://schemas.microsoft.com/office/drawing/2014/main" id="{FCD0AE5D-C6F2-606A-5A72-FCB96785635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3422437"/>
              </p:ext>
            </p:extLst>
          </p:nvPr>
        </p:nvGraphicFramePr>
        <p:xfrm>
          <a:off x="1309511" y="2962275"/>
          <a:ext cx="10026047" cy="2187323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2221350">
                  <a:extLst>
                    <a:ext uri="{9D8B030D-6E8A-4147-A177-3AD203B41FA5}">
                      <a16:colId xmlns:a16="http://schemas.microsoft.com/office/drawing/2014/main" val="400685587"/>
                    </a:ext>
                  </a:extLst>
                </a:gridCol>
                <a:gridCol w="2047406">
                  <a:extLst>
                    <a:ext uri="{9D8B030D-6E8A-4147-A177-3AD203B41FA5}">
                      <a16:colId xmlns:a16="http://schemas.microsoft.com/office/drawing/2014/main" val="742864490"/>
                    </a:ext>
                  </a:extLst>
                </a:gridCol>
                <a:gridCol w="4007061">
                  <a:extLst>
                    <a:ext uri="{9D8B030D-6E8A-4147-A177-3AD203B41FA5}">
                      <a16:colId xmlns:a16="http://schemas.microsoft.com/office/drawing/2014/main" val="12054927"/>
                    </a:ext>
                  </a:extLst>
                </a:gridCol>
                <a:gridCol w="1750230">
                  <a:extLst>
                    <a:ext uri="{9D8B030D-6E8A-4147-A177-3AD203B41FA5}">
                      <a16:colId xmlns:a16="http://schemas.microsoft.com/office/drawing/2014/main" val="956921603"/>
                    </a:ext>
                  </a:extLst>
                </a:gridCol>
              </a:tblGrid>
              <a:tr h="632078">
                <a:tc>
                  <a:txBody>
                    <a:bodyPr/>
                    <a:lstStyle/>
                    <a:p>
                      <a:pPr algn="ctr"/>
                      <a:r>
                        <a:rPr lang="de-DE" sz="1900">
                          <a:effectLst/>
                        </a:rPr>
                        <a:t>Aufgabentyp</a:t>
                      </a:r>
                      <a:endParaRPr lang="de-DE" sz="2200">
                        <a:effectLst/>
                      </a:endParaRPr>
                    </a:p>
                    <a:p>
                      <a:pPr algn="ctr"/>
                      <a:r>
                        <a:rPr lang="de-DE" sz="1900">
                          <a:effectLst/>
                        </a:rPr>
                        <a:t>Altersgruppe</a:t>
                      </a:r>
                      <a:endParaRPr lang="de-DE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808" marR="11780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900">
                          <a:effectLst/>
                        </a:rPr>
                        <a:t>U3</a:t>
                      </a:r>
                      <a:endParaRPr lang="de-DE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808" marR="11780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900">
                          <a:effectLst/>
                        </a:rPr>
                        <a:t>3-6 Jahre</a:t>
                      </a:r>
                      <a:endParaRPr lang="de-DE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808" marR="11780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900">
                          <a:effectLst/>
                        </a:rPr>
                        <a:t>Ü6: Hort/</a:t>
                      </a:r>
                      <a:endParaRPr lang="de-DE" sz="2200">
                        <a:effectLst/>
                      </a:endParaRPr>
                    </a:p>
                    <a:p>
                      <a:pPr algn="ctr"/>
                      <a:r>
                        <a:rPr lang="de-DE" sz="1900">
                          <a:effectLst/>
                        </a:rPr>
                        <a:t>Freizeit</a:t>
                      </a:r>
                      <a:endParaRPr lang="de-DE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808" marR="117808" marT="0" marB="0" anchor="ctr"/>
                </a:tc>
                <a:extLst>
                  <a:ext uri="{0D108BD9-81ED-4DB2-BD59-A6C34878D82A}">
                    <a16:rowId xmlns:a16="http://schemas.microsoft.com/office/drawing/2014/main" val="588581233"/>
                  </a:ext>
                </a:extLst>
              </a:tr>
              <a:tr h="923167">
                <a:tc>
                  <a:txBody>
                    <a:bodyPr/>
                    <a:lstStyle/>
                    <a:p>
                      <a:r>
                        <a:rPr lang="de-DE" sz="1900">
                          <a:effectLst/>
                        </a:rPr>
                        <a:t>Freispiel begleiten</a:t>
                      </a:r>
                      <a:endParaRPr lang="de-DE" sz="2200">
                        <a:effectLst/>
                      </a:endParaRPr>
                    </a:p>
                    <a:p>
                      <a:r>
                        <a:rPr lang="de-DE" sz="1900">
                          <a:effectLst/>
                        </a:rPr>
                        <a:t>(Ab Ü6: Freizeit)</a:t>
                      </a:r>
                      <a:endParaRPr lang="de-DE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808" marR="117808" marT="0" marB="0" anchor="ctr"/>
                </a:tc>
                <a:tc>
                  <a:txBody>
                    <a:bodyPr/>
                    <a:lstStyle/>
                    <a:p>
                      <a:r>
                        <a:rPr lang="de-DE" sz="1900">
                          <a:effectLst/>
                        </a:rPr>
                        <a:t>Ab 3 Kinder im Bereich/Raum</a:t>
                      </a:r>
                      <a:endParaRPr lang="de-DE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808" marR="117808" marT="0" marB="0" anchor="ctr"/>
                </a:tc>
                <a:tc>
                  <a:txBody>
                    <a:bodyPr/>
                    <a:lstStyle/>
                    <a:p>
                      <a:r>
                        <a:rPr lang="de-DE" sz="1900">
                          <a:effectLst/>
                        </a:rPr>
                        <a:t>Ab 10 Kinder im Raum/Bereich (Begleitung in Situationen: je nach Situation)</a:t>
                      </a:r>
                      <a:endParaRPr lang="de-DE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808" marR="117808" marT="0" marB="0" anchor="ctr"/>
                </a:tc>
                <a:tc>
                  <a:txBody>
                    <a:bodyPr/>
                    <a:lstStyle/>
                    <a:p>
                      <a:r>
                        <a:rPr lang="de-DE" sz="1900">
                          <a:effectLst/>
                        </a:rPr>
                        <a:t>Ab 8 TN im Bereich </a:t>
                      </a:r>
                      <a:endParaRPr lang="de-DE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808" marR="117808" marT="0" marB="0" anchor="ctr"/>
                </a:tc>
                <a:extLst>
                  <a:ext uri="{0D108BD9-81ED-4DB2-BD59-A6C34878D82A}">
                    <a16:rowId xmlns:a16="http://schemas.microsoft.com/office/drawing/2014/main" val="1218660594"/>
                  </a:ext>
                </a:extLst>
              </a:tr>
              <a:tr h="632078">
                <a:tc>
                  <a:txBody>
                    <a:bodyPr/>
                    <a:lstStyle/>
                    <a:p>
                      <a:r>
                        <a:rPr lang="de-DE" sz="1900" dirty="0">
                          <a:effectLst/>
                        </a:rPr>
                        <a:t>Gezielte Aktivität „Klein-gruppe“</a:t>
                      </a:r>
                      <a:endParaRPr lang="de-DE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808" marR="117808" marT="0" marB="0" anchor="ctr"/>
                </a:tc>
                <a:tc>
                  <a:txBody>
                    <a:bodyPr/>
                    <a:lstStyle/>
                    <a:p>
                      <a:r>
                        <a:rPr lang="de-DE" sz="1900">
                          <a:effectLst/>
                        </a:rPr>
                        <a:t>Ab 2-3 Kinder</a:t>
                      </a:r>
                      <a:endParaRPr lang="de-DE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808" marR="117808" marT="0" marB="0" anchor="ctr"/>
                </a:tc>
                <a:tc>
                  <a:txBody>
                    <a:bodyPr/>
                    <a:lstStyle/>
                    <a:p>
                      <a:r>
                        <a:rPr lang="de-DE" sz="1900">
                          <a:effectLst/>
                        </a:rPr>
                        <a:t>In der Regel 6-8 TN</a:t>
                      </a:r>
                      <a:endParaRPr lang="de-DE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808" marR="117808" marT="0" marB="0" anchor="ctr"/>
                </a:tc>
                <a:tc>
                  <a:txBody>
                    <a:bodyPr/>
                    <a:lstStyle/>
                    <a:p>
                      <a:r>
                        <a:rPr lang="de-DE" sz="1900" dirty="0">
                          <a:effectLst/>
                        </a:rPr>
                        <a:t>In der Regel 6-8 TN</a:t>
                      </a:r>
                      <a:endParaRPr lang="de-DE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808" marR="117808" marT="0" marB="0" anchor="ctr"/>
                </a:tc>
                <a:extLst>
                  <a:ext uri="{0D108BD9-81ED-4DB2-BD59-A6C34878D82A}">
                    <a16:rowId xmlns:a16="http://schemas.microsoft.com/office/drawing/2014/main" val="39868719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200679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A5D2873-9BA1-4A59-99B0-220F49F45C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0204" y="606564"/>
            <a:ext cx="10451592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kern="1200" err="1">
                <a:latin typeface="+mj-lt"/>
                <a:ea typeface="+mj-ea"/>
                <a:cs typeface="+mj-cs"/>
              </a:rPr>
              <a:t>Aufgaben</a:t>
            </a:r>
            <a:r>
              <a:rPr lang="en-US" b="1" kern="1200">
                <a:latin typeface="+mj-lt"/>
                <a:ea typeface="+mj-ea"/>
                <a:cs typeface="+mj-cs"/>
              </a:rPr>
              <a:t> </a:t>
            </a:r>
            <a:r>
              <a:rPr lang="en-US" b="1" kern="1200" err="1">
                <a:latin typeface="+mj-lt"/>
                <a:ea typeface="+mj-ea"/>
                <a:cs typeface="+mj-cs"/>
              </a:rPr>
              <a:t>Praxisbesuche</a:t>
            </a:r>
            <a:r>
              <a:rPr lang="en-US" b="1" kern="1200">
                <a:latin typeface="+mj-lt"/>
                <a:ea typeface="+mj-ea"/>
                <a:cs typeface="+mj-cs"/>
              </a:rPr>
              <a:t> 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5711A0E-A428-4ED1-96CB-33D69FD842E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0874" y="2043803"/>
            <a:ext cx="10190252" cy="80683"/>
          </a:xfrm>
          <a:prstGeom prst="rect">
            <a:avLst/>
          </a:prstGeom>
          <a:solidFill>
            <a:schemeClr val="tx1">
              <a:lumMod val="50000"/>
              <a:lumOff val="50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7" name="Tabelle 4">
            <a:extLst>
              <a:ext uri="{FF2B5EF4-FFF2-40B4-BE49-F238E27FC236}">
                <a16:creationId xmlns:a16="http://schemas.microsoft.com/office/drawing/2014/main" id="{6A730854-848E-4B30-8054-76F15BF864B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564562"/>
              </p:ext>
            </p:extLst>
          </p:nvPr>
        </p:nvGraphicFramePr>
        <p:xfrm>
          <a:off x="1000874" y="2770783"/>
          <a:ext cx="10190254" cy="2847060"/>
        </p:xfrm>
        <a:graphic>
          <a:graphicData uri="http://schemas.openxmlformats.org/drawingml/2006/table">
            <a:tbl>
              <a:tblPr firstRow="1" bandRow="1">
                <a:noFill/>
                <a:tableStyleId>{5C22544A-7EE6-4342-B048-85BDC9FD1C3A}</a:tableStyleId>
              </a:tblPr>
              <a:tblGrid>
                <a:gridCol w="3424357">
                  <a:extLst>
                    <a:ext uri="{9D8B030D-6E8A-4147-A177-3AD203B41FA5}">
                      <a16:colId xmlns:a16="http://schemas.microsoft.com/office/drawing/2014/main" val="674390061"/>
                    </a:ext>
                  </a:extLst>
                </a:gridCol>
                <a:gridCol w="3735746">
                  <a:extLst>
                    <a:ext uri="{9D8B030D-6E8A-4147-A177-3AD203B41FA5}">
                      <a16:colId xmlns:a16="http://schemas.microsoft.com/office/drawing/2014/main" val="963475976"/>
                    </a:ext>
                  </a:extLst>
                </a:gridCol>
                <a:gridCol w="3030151">
                  <a:extLst>
                    <a:ext uri="{9D8B030D-6E8A-4147-A177-3AD203B41FA5}">
                      <a16:colId xmlns:a16="http://schemas.microsoft.com/office/drawing/2014/main" val="2125231603"/>
                    </a:ext>
                  </a:extLst>
                </a:gridCol>
              </a:tblGrid>
              <a:tr h="1090145">
                <a:tc>
                  <a:txBody>
                    <a:bodyPr/>
                    <a:lstStyle/>
                    <a:p>
                      <a:r>
                        <a:rPr lang="de-DE" sz="2200" b="1" dirty="0">
                          <a:solidFill>
                            <a:srgbClr val="FFFFFF"/>
                          </a:solidFill>
                          <a:latin typeface="+mj-lt"/>
                        </a:rPr>
                        <a:t>1. Besuch </a:t>
                      </a:r>
                    </a:p>
                  </a:txBody>
                  <a:tcPr marL="320128" marR="192076" marT="192076" marB="192076">
                    <a:lnL w="38100" cap="flat" cmpd="sng" algn="ctr">
                      <a:noFill/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noFill/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636B68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2200" b="1">
                          <a:solidFill>
                            <a:srgbClr val="FFFFFF"/>
                          </a:solidFill>
                          <a:latin typeface="+mj-lt"/>
                        </a:rPr>
                        <a:t>2. Besuch </a:t>
                      </a:r>
                    </a:p>
                  </a:txBody>
                  <a:tcPr marL="320128" marR="192076" marT="192076" marB="192076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636B68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2200" b="1" dirty="0">
                          <a:solidFill>
                            <a:srgbClr val="FFFFFF"/>
                          </a:solidFill>
                          <a:latin typeface="+mj-lt"/>
                        </a:rPr>
                        <a:t>3. Besuch – beratender Besuch</a:t>
                      </a:r>
                    </a:p>
                  </a:txBody>
                  <a:tcPr marL="320128" marR="192076" marT="192076" marB="192076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noFill/>
                      <a:prstDash val="solid"/>
                    </a:lnR>
                    <a:lnT w="38100" cap="flat" cmpd="sng" algn="ctr">
                      <a:noFill/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6B68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711016"/>
                  </a:ext>
                </a:extLst>
              </a:tr>
              <a:tr h="1756915">
                <a:tc>
                  <a:txBody>
                    <a:bodyPr/>
                    <a:lstStyle/>
                    <a:p>
                      <a:pPr marL="342900" lvl="0" indent="-342900">
                        <a:buFont typeface="Arial" panose="020B0604020202020204" pitchFamily="34" charset="0"/>
                        <a:buChar char="•"/>
                      </a:pPr>
                      <a:r>
                        <a:rPr lang="de-DE" sz="2200" b="0" i="0" u="none" strike="noStrike" noProof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lt"/>
                        </a:rPr>
                        <a:t>Gezielte Aktivität </a:t>
                      </a:r>
                      <a:endParaRPr lang="de-DE" sz="2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j-lt"/>
                      </a:endParaRPr>
                    </a:p>
                  </a:txBody>
                  <a:tcPr marL="320128" marR="192076" marT="192076" marB="192076">
                    <a:lnL w="38100" cap="flat" cmpd="sng" algn="ctr">
                      <a:noFill/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878E8B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de-DE" sz="22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Offenes Angebot im Freispiel</a:t>
                      </a:r>
                    </a:p>
                  </a:txBody>
                  <a:tcPr marL="320128" marR="192076" marT="192076" marB="192076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878E8B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de-DE" sz="22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Freispielbegleitung im Fremdpraktikum</a:t>
                      </a:r>
                    </a:p>
                    <a:p>
                      <a:pPr marL="285750" marR="0" lvl="0" indent="-285750" algn="l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endParaRPr lang="de-DE" sz="2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j-lt"/>
                      </a:endParaRPr>
                    </a:p>
                  </a:txBody>
                  <a:tcPr marL="320128" marR="192076" marT="192076" marB="192076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noFill/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solidFill>
                      <a:srgbClr val="878E8B">
                        <a:alpha val="1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7096716"/>
                  </a:ext>
                </a:extLst>
              </a:tr>
            </a:tbl>
          </a:graphicData>
        </a:graphic>
      </p:graphicFrame>
      <p:sp>
        <p:nvSpPr>
          <p:cNvPr id="5" name="Textfeld 4">
            <a:extLst>
              <a:ext uri="{FF2B5EF4-FFF2-40B4-BE49-F238E27FC236}">
                <a16:creationId xmlns:a16="http://schemas.microsoft.com/office/drawing/2014/main" id="{3AC23996-FA4F-3E4F-A17E-663DAFECF4D0}"/>
              </a:ext>
            </a:extLst>
          </p:cNvPr>
          <p:cNvSpPr txBox="1"/>
          <p:nvPr/>
        </p:nvSpPr>
        <p:spPr>
          <a:xfrm>
            <a:off x="2668448" y="5869497"/>
            <a:ext cx="79657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Beobachtungszeit 30-40min, anschließend 45min Reflexionsgespräch </a:t>
            </a:r>
          </a:p>
        </p:txBody>
      </p:sp>
    </p:spTree>
    <p:extLst>
      <p:ext uri="{BB962C8B-B14F-4D97-AF65-F5344CB8AC3E}">
        <p14:creationId xmlns:p14="http://schemas.microsoft.com/office/powerpoint/2010/main" val="5156460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2B1C2B-7EA9-CA05-C688-B18649FA06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79" y="723898"/>
            <a:ext cx="6002110" cy="1495425"/>
          </a:xfrm>
        </p:spPr>
        <p:txBody>
          <a:bodyPr>
            <a:normAutofit/>
          </a:bodyPr>
          <a:lstStyle/>
          <a:p>
            <a:r>
              <a:rPr lang="de-DE" sz="3100" b="1" dirty="0"/>
              <a:t>1. Praxisbesuch </a:t>
            </a:r>
            <a:r>
              <a:rPr lang="de-DE" sz="3100" dirty="0"/>
              <a:t/>
            </a:r>
            <a:br>
              <a:rPr lang="de-DE" sz="3100" dirty="0"/>
            </a:br>
            <a:r>
              <a:rPr lang="de-DE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Bewertungskriterium für den Besuch ist das Durchführen einer </a:t>
            </a:r>
            <a:r>
              <a:rPr lang="de-DE" sz="20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gezielten Aktivität</a:t>
            </a:r>
            <a:r>
              <a:rPr lang="de-DE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der Methodeneinsatz sowie die pädagogische Grundhaltung</a:t>
            </a:r>
            <a:endParaRPr lang="de-DE" sz="3100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B20C974-C494-08AF-8661-AF21AAEABA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6680" y="2405067"/>
            <a:ext cx="6002110" cy="372903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de-DE" dirty="0"/>
          </a:p>
          <a:p>
            <a:pPr lvl="0"/>
            <a:r>
              <a:rPr lang="de-DE" sz="2200" dirty="0">
                <a:latin typeface="+mj-lt"/>
              </a:rPr>
              <a:t>Führung der Gruppe</a:t>
            </a:r>
          </a:p>
          <a:p>
            <a:pPr lvl="0"/>
            <a:r>
              <a:rPr lang="de-DE" sz="2200" dirty="0">
                <a:latin typeface="+mj-lt"/>
              </a:rPr>
              <a:t>Gestaltung von Bindung und Beziehung</a:t>
            </a:r>
          </a:p>
          <a:p>
            <a:pPr lvl="0"/>
            <a:r>
              <a:rPr lang="de-DE" sz="2200" dirty="0">
                <a:latin typeface="+mj-lt"/>
              </a:rPr>
              <a:t>Interaktion und Kommunikation</a:t>
            </a:r>
          </a:p>
          <a:p>
            <a:pPr lvl="0"/>
            <a:r>
              <a:rPr lang="de-DE" sz="2200" dirty="0">
                <a:latin typeface="+mj-lt"/>
              </a:rPr>
              <a:t>Didaktisch-methodisches Arbeiten</a:t>
            </a:r>
          </a:p>
          <a:p>
            <a:pPr lvl="0"/>
            <a:r>
              <a:rPr lang="de-DE" sz="2200" dirty="0">
                <a:latin typeface="+mj-lt"/>
              </a:rPr>
              <a:t>Vorbereitung von Raum und Material</a:t>
            </a:r>
          </a:p>
          <a:p>
            <a:pPr lvl="0"/>
            <a:r>
              <a:rPr lang="de-DE" sz="2200" dirty="0">
                <a:latin typeface="+mj-lt"/>
              </a:rPr>
              <a:t>Reflexionsfähigkeit (im Gespräch)</a:t>
            </a:r>
          </a:p>
          <a:p>
            <a:pPr marL="0" indent="0">
              <a:buNone/>
            </a:pPr>
            <a:endParaRPr lang="de-DE" sz="20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de-DE" sz="2000" dirty="0">
                <a:effectLst/>
                <a:latin typeface="+mj-lt"/>
                <a:ea typeface="Calibri" panose="020F0502020204030204" pitchFamily="34" charset="0"/>
              </a:rPr>
              <a:t>Es ist wünschenswert, dass der/die Anleiter*in an der gezielten Aktivität teilnimmt, jedoch nach Möglichkeit nicht in das Geschehen eingreift. </a:t>
            </a:r>
            <a:endParaRPr lang="de-DE" sz="2000" dirty="0">
              <a:latin typeface="+mj-lt"/>
            </a:endParaRP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7852A30F-2332-B724-4F2E-F88B1E3A4D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99440" y="1711819"/>
            <a:ext cx="4992560" cy="3434372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57553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2B1C2B-7EA9-CA05-C688-B18649FA06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79" y="723898"/>
            <a:ext cx="6002110" cy="1495425"/>
          </a:xfrm>
        </p:spPr>
        <p:txBody>
          <a:bodyPr>
            <a:normAutofit/>
          </a:bodyPr>
          <a:lstStyle/>
          <a:p>
            <a:r>
              <a:rPr lang="de-DE" sz="3100" b="1" dirty="0"/>
              <a:t>2. Praxisbesuch </a:t>
            </a:r>
            <a:r>
              <a:rPr lang="de-DE" sz="3100" dirty="0"/>
              <a:t/>
            </a:r>
            <a:br>
              <a:rPr lang="de-DE" sz="3100" dirty="0"/>
            </a:br>
            <a:r>
              <a:rPr lang="de-DE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Bewertungskriterium für den Besuch ist die </a:t>
            </a:r>
            <a:r>
              <a:rPr lang="de-DE" sz="20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pädagogische Grundhaltung und die Auswahl und Begleitung eines offenen Angebots im Freispiel</a:t>
            </a:r>
            <a:endParaRPr lang="de-DE" sz="3100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B20C974-C494-08AF-8661-AF21AAEABA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6680" y="2405067"/>
            <a:ext cx="6002110" cy="3729034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  <a:tabLst>
                <a:tab pos="228600" algn="l"/>
              </a:tabLst>
            </a:pPr>
            <a:endParaRPr lang="de-DE" sz="20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tabLst>
                <a:tab pos="228600" algn="l"/>
              </a:tabLst>
            </a:pPr>
            <a:r>
              <a:rPr lang="de-DE" sz="27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Pädagogische Grundhaltung und</a:t>
            </a:r>
          </a:p>
          <a:p>
            <a:pPr lvl="0"/>
            <a:r>
              <a:rPr lang="de-DE" sz="2700" dirty="0">
                <a:latin typeface="+mj-lt"/>
              </a:rPr>
              <a:t>Stimmige Auswahl des Angebots</a:t>
            </a:r>
          </a:p>
          <a:p>
            <a:pPr lvl="0"/>
            <a:r>
              <a:rPr lang="de-DE" sz="2700" dirty="0">
                <a:latin typeface="+mj-lt"/>
              </a:rPr>
              <a:t>Zielausrichtung und Anforderungsniveau</a:t>
            </a:r>
          </a:p>
          <a:p>
            <a:pPr lvl="0"/>
            <a:r>
              <a:rPr lang="de-DE" sz="2700" dirty="0">
                <a:latin typeface="+mj-lt"/>
              </a:rPr>
              <a:t>Gelungene Einbindung des Päd. Arrangements in das Freispiel </a:t>
            </a:r>
          </a:p>
          <a:p>
            <a:pPr lvl="0"/>
            <a:r>
              <a:rPr lang="de-DE" sz="2700" dirty="0">
                <a:latin typeface="+mj-lt"/>
              </a:rPr>
              <a:t>Stimmige Begleitung </a:t>
            </a:r>
          </a:p>
          <a:p>
            <a:pPr lvl="0"/>
            <a:r>
              <a:rPr lang="de-DE" sz="2700" dirty="0">
                <a:latin typeface="+mj-lt"/>
              </a:rPr>
              <a:t>Notwendige Regelungen</a:t>
            </a:r>
            <a:endParaRPr lang="de-DE" sz="20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de-DE" sz="20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de-DE" sz="2000" dirty="0">
                <a:effectLst/>
                <a:latin typeface="+mj-lt"/>
                <a:ea typeface="Calibri" panose="020F0502020204030204" pitchFamily="34" charset="0"/>
              </a:rPr>
              <a:t>Es ist wünschenswert, dass der/die Anleiter*in bei der Beobachtung des Freispiels teilnimmt, jedoch nach Möglichkeit nicht in das Geschehen eingreift. </a:t>
            </a:r>
            <a:endParaRPr lang="de-DE" sz="2000" dirty="0">
              <a:latin typeface="+mj-lt"/>
            </a:endParaRP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7852A30F-2332-B724-4F2E-F88B1E3A4D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99440" y="2056878"/>
            <a:ext cx="4992560" cy="274425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3858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87" name="Rectangle 7186">
            <a:extLst>
              <a:ext uri="{FF2B5EF4-FFF2-40B4-BE49-F238E27FC236}">
                <a16:creationId xmlns:a16="http://schemas.microsoft.com/office/drawing/2014/main" id="{D1D34770-47A8-402C-AF23-2B653F2D88C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69293BC-B29D-115D-D3A3-065833EFED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79" y="723898"/>
            <a:ext cx="6002110" cy="1495425"/>
          </a:xfrm>
        </p:spPr>
        <p:txBody>
          <a:bodyPr>
            <a:normAutofit/>
          </a:bodyPr>
          <a:lstStyle/>
          <a:p>
            <a:r>
              <a:rPr lang="de-DE" sz="3400" dirty="0"/>
              <a:t>Das offene Angebot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ABAC7D2-5FD2-2045-D7A9-7C19799727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6680" y="2405067"/>
            <a:ext cx="6002110" cy="3729034"/>
          </a:xfrm>
        </p:spPr>
        <p:txBody>
          <a:bodyPr>
            <a:normAutofit lnSpcReduction="10000"/>
          </a:bodyPr>
          <a:lstStyle/>
          <a:p>
            <a:r>
              <a:rPr lang="de-DE" sz="2000" dirty="0">
                <a:latin typeface="+mj-lt"/>
              </a:rPr>
              <a:t>aus Beobachtungen Interesse und Themen der Kinder/Jugendlichen erschließen</a:t>
            </a:r>
          </a:p>
          <a:p>
            <a:r>
              <a:rPr lang="de-DE" sz="2000" dirty="0">
                <a:latin typeface="+mj-lt"/>
              </a:rPr>
              <a:t>Findet während dem Freispiel im Gruppenzimmer statt</a:t>
            </a:r>
          </a:p>
          <a:p>
            <a:r>
              <a:rPr lang="de-DE" sz="2000" dirty="0">
                <a:latin typeface="+mj-lt"/>
              </a:rPr>
              <a:t> ist vorbereitet und geplant (Zeit, Verortung im Raum und Material)</a:t>
            </a:r>
          </a:p>
          <a:p>
            <a:r>
              <a:rPr lang="de-DE" sz="2000" dirty="0">
                <a:latin typeface="+mj-lt"/>
              </a:rPr>
              <a:t> Teilnahme freiwillig</a:t>
            </a:r>
          </a:p>
          <a:p>
            <a:r>
              <a:rPr lang="de-DE" sz="2000" dirty="0">
                <a:latin typeface="+mj-lt"/>
              </a:rPr>
              <a:t> Die Kinder können das Angebot weitestgehend eigenständig nutzen</a:t>
            </a:r>
          </a:p>
          <a:p>
            <a:r>
              <a:rPr lang="de-DE" sz="2000" dirty="0">
                <a:latin typeface="+mj-lt"/>
              </a:rPr>
              <a:t> hat pädagogische Absicht/en und methodische Überlegungen</a:t>
            </a:r>
          </a:p>
          <a:p>
            <a:r>
              <a:rPr lang="de-DE" sz="2000" dirty="0">
                <a:latin typeface="+mj-lt"/>
              </a:rPr>
              <a:t> keine Einleitung/Hauptteil/Schluss</a:t>
            </a:r>
          </a:p>
          <a:p>
            <a:pPr marL="0" indent="0">
              <a:buNone/>
            </a:pPr>
            <a:endParaRPr lang="de-DE" sz="2000" dirty="0"/>
          </a:p>
        </p:txBody>
      </p:sp>
      <p:pic>
        <p:nvPicPr>
          <p:cNvPr id="7174" name="Picture 6" descr="Vakuumguss Materialien - Materialien, Datenblätter, Anwendungsgebiete">
            <a:extLst>
              <a:ext uri="{FF2B5EF4-FFF2-40B4-BE49-F238E27FC236}">
                <a16:creationId xmlns:a16="http://schemas.microsoft.com/office/drawing/2014/main" id="{9444AE1D-91F6-A26A-5CA1-C71AD26CBB7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03" r="19003" b="-1"/>
          <a:stretch/>
        </p:blipFill>
        <p:spPr bwMode="auto">
          <a:xfrm>
            <a:off x="7199440" y="10"/>
            <a:ext cx="4992560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84431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37" name="Rectangle 5136">
            <a:extLst>
              <a:ext uri="{FF2B5EF4-FFF2-40B4-BE49-F238E27FC236}">
                <a16:creationId xmlns:a16="http://schemas.microsoft.com/office/drawing/2014/main" id="{D1D34770-47A8-402C-AF23-2B653F2D88C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92B1C2B-7EA9-CA05-C688-B18649FA06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79" y="723898"/>
            <a:ext cx="6002110" cy="1495425"/>
          </a:xfrm>
        </p:spPr>
        <p:txBody>
          <a:bodyPr>
            <a:normAutofit/>
          </a:bodyPr>
          <a:lstStyle/>
          <a:p>
            <a:r>
              <a:rPr lang="de-DE" sz="3100" b="1" dirty="0"/>
              <a:t>3. Praxisbesuch – beratend im Fremdpraktikum</a:t>
            </a:r>
            <a:r>
              <a:rPr lang="de-DE" sz="3100" dirty="0"/>
              <a:t/>
            </a:r>
            <a:br>
              <a:rPr lang="de-DE" sz="3100" dirty="0"/>
            </a:br>
            <a:r>
              <a:rPr lang="de-DE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Bewertungskriterium für den Besuch ist die </a:t>
            </a:r>
            <a:r>
              <a:rPr lang="de-DE" sz="20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pädagogische Grundhaltung</a:t>
            </a:r>
            <a:endParaRPr lang="de-DE" sz="3100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B20C974-C494-08AF-8661-AF21AAEABA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6680" y="2405067"/>
            <a:ext cx="6002110" cy="372903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  <a:tabLst>
                <a:tab pos="228600" algn="l"/>
              </a:tabLst>
            </a:pPr>
            <a:endParaRPr lang="de-DE" sz="20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tabLst>
                <a:tab pos="228600" algn="l"/>
              </a:tabLst>
            </a:pPr>
            <a:r>
              <a:rPr lang="de-DE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Wertschätzung, Echtheit und Empathie</a:t>
            </a:r>
          </a:p>
          <a:p>
            <a:pPr lvl="0">
              <a:tabLst>
                <a:tab pos="228600" algn="l"/>
              </a:tabLst>
            </a:pPr>
            <a:r>
              <a:rPr lang="de-DE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Kontaktfähigkeit und Beziehungsaufbau zu den Kindern</a:t>
            </a:r>
          </a:p>
          <a:p>
            <a:pPr lvl="0">
              <a:tabLst>
                <a:tab pos="228600" algn="l"/>
              </a:tabLst>
            </a:pPr>
            <a:r>
              <a:rPr lang="de-DE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Kindgerechte Sprache</a:t>
            </a:r>
          </a:p>
          <a:p>
            <a:pPr lvl="0">
              <a:tabLst>
                <a:tab pos="228600" algn="l"/>
              </a:tabLst>
            </a:pPr>
            <a:r>
              <a:rPr lang="de-DE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Wahrnehmung der Bedürfnisse der Kinder</a:t>
            </a:r>
          </a:p>
          <a:p>
            <a:pPr lvl="0">
              <a:tabLst>
                <a:tab pos="228600" algn="l"/>
              </a:tabLst>
            </a:pPr>
            <a:r>
              <a:rPr lang="de-DE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Beobachtungsfähigkeit</a:t>
            </a:r>
          </a:p>
          <a:p>
            <a:pPr lvl="0">
              <a:tabLst>
                <a:tab pos="228600" algn="l"/>
              </a:tabLst>
            </a:pPr>
            <a:r>
              <a:rPr lang="de-DE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Nähe und Distanz</a:t>
            </a:r>
          </a:p>
          <a:p>
            <a:pPr lvl="0">
              <a:tabLst>
                <a:tab pos="228600" algn="l"/>
              </a:tabLst>
            </a:pPr>
            <a:r>
              <a:rPr lang="de-DE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Umgang mit einer neuen Altersgruppe</a:t>
            </a:r>
          </a:p>
          <a:p>
            <a:pPr marL="0" indent="0">
              <a:buNone/>
            </a:pPr>
            <a:endParaRPr lang="de-DE" sz="20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de-DE" sz="2000" dirty="0">
                <a:effectLst/>
                <a:latin typeface="+mj-lt"/>
                <a:ea typeface="Calibri" panose="020F0502020204030204" pitchFamily="34" charset="0"/>
              </a:rPr>
              <a:t>Es ist wünschenswert, dass der/die Anleiter*in bei der Beobachtung des Freispiels teilnimmt, jedoch nach Möglichkeit nicht in das Geschehen eingreift. </a:t>
            </a:r>
            <a:endParaRPr lang="de-DE" sz="2000" dirty="0">
              <a:latin typeface="+mj-lt"/>
            </a:endParaRPr>
          </a:p>
        </p:txBody>
      </p:sp>
      <p:pic>
        <p:nvPicPr>
          <p:cNvPr id="5122" name="Picture 2" descr="Beobachten und diagnostische Dokumentation | Frühe Bildung Online">
            <a:extLst>
              <a:ext uri="{FF2B5EF4-FFF2-40B4-BE49-F238E27FC236}">
                <a16:creationId xmlns:a16="http://schemas.microsoft.com/office/drawing/2014/main" id="{7852A30F-2332-B724-4F2E-F88B1E3A4D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52" r="23699"/>
          <a:stretch/>
        </p:blipFill>
        <p:spPr bwMode="auto">
          <a:xfrm>
            <a:off x="7199440" y="10"/>
            <a:ext cx="4992560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38226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2B1C2B-7EA9-CA05-C688-B18649FA06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662" y="386930"/>
            <a:ext cx="10066122" cy="1298448"/>
          </a:xfrm>
        </p:spPr>
        <p:txBody>
          <a:bodyPr anchor="b">
            <a:normAutofit/>
          </a:bodyPr>
          <a:lstStyle/>
          <a:p>
            <a:r>
              <a:rPr lang="de-DE" sz="3000" b="1"/>
              <a:t>Tandembesuche</a:t>
            </a:r>
            <a:r>
              <a:rPr lang="de-DE" sz="3000"/>
              <a:t/>
            </a:r>
            <a:br>
              <a:rPr lang="de-DE" sz="3000"/>
            </a:br>
            <a:r>
              <a:rPr lang="de-DE" sz="3000"/>
              <a:t>Dienen der Horizonterweiterung und dem kollegialen Austausch.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B20C974-C494-08AF-8661-AF21AAEABA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1" y="2599509"/>
            <a:ext cx="4530898" cy="363945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de-DE" sz="2000" dirty="0"/>
          </a:p>
          <a:p>
            <a:pPr lvl="0"/>
            <a:r>
              <a:rPr lang="de-DE" sz="2000" dirty="0">
                <a:latin typeface="+mj-lt"/>
              </a:rPr>
              <a:t>Zwei Auszubildende besuchen sich an einem Tag gegenseitig in der Einrichtung.</a:t>
            </a:r>
          </a:p>
          <a:p>
            <a:pPr lvl="0"/>
            <a:r>
              <a:rPr lang="de-DE" sz="2000" dirty="0">
                <a:latin typeface="+mj-lt"/>
              </a:rPr>
              <a:t>Der Wechsel erfolgt zu einem anderen Termin.</a:t>
            </a:r>
          </a:p>
          <a:p>
            <a:pPr lvl="0"/>
            <a:r>
              <a:rPr lang="de-DE" sz="2000" dirty="0">
                <a:latin typeface="+mj-lt"/>
              </a:rPr>
              <a:t>Wünschenswert ist ein Rundgang sowie die Durchführung einer pädagogischen Methode (gezielte Aktivität).</a:t>
            </a:r>
          </a:p>
          <a:p>
            <a:pPr lvl="0"/>
            <a:r>
              <a:rPr lang="de-DE" sz="2000" dirty="0">
                <a:latin typeface="+mj-lt"/>
              </a:rPr>
              <a:t>1. Terminvorgabe von der Schule (24.10.2025)</a:t>
            </a:r>
          </a:p>
          <a:p>
            <a:pPr marL="0" indent="0">
              <a:buNone/>
            </a:pPr>
            <a:endParaRPr lang="de-DE" sz="20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CF973ED4-1582-4E40-A103-99586FDD7B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24" b="-2"/>
          <a:stretch>
            <a:fillRect/>
          </a:stretch>
        </p:blipFill>
        <p:spPr>
          <a:xfrm>
            <a:off x="5911532" y="2484255"/>
            <a:ext cx="5150277" cy="3714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4850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2B1C2B-7EA9-CA05-C688-B18649FA06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79" y="723898"/>
            <a:ext cx="6002110" cy="1495425"/>
          </a:xfrm>
        </p:spPr>
        <p:txBody>
          <a:bodyPr>
            <a:normAutofit/>
          </a:bodyPr>
          <a:lstStyle/>
          <a:p>
            <a:r>
              <a:rPr lang="de-DE" sz="3100" b="1" dirty="0"/>
              <a:t>Fremdpraktikum</a:t>
            </a:r>
            <a:r>
              <a:rPr lang="de-DE" sz="3100" dirty="0"/>
              <a:t/>
            </a:r>
            <a:br>
              <a:rPr lang="de-DE" sz="3100" dirty="0"/>
            </a:br>
            <a:r>
              <a:rPr lang="de-DE" sz="1400" dirty="0"/>
              <a:t>Im Rahmen der Ausbildung müssen praktische Erfahrungen in der pädagogischen Arbeit mit mindestens zwei Altersgruppen (unter Dreijährige, drei- bis sechsjährige Kinder, Schulkinder) gemacht werden.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B20C974-C494-08AF-8661-AF21AAEABA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6680" y="2405067"/>
            <a:ext cx="6002110" cy="372903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de-DE" dirty="0"/>
          </a:p>
          <a:p>
            <a:pPr lvl="0"/>
            <a:r>
              <a:rPr lang="de-DE" sz="2200" dirty="0">
                <a:latin typeface="+mj-lt"/>
              </a:rPr>
              <a:t>21 Praxistage</a:t>
            </a:r>
          </a:p>
          <a:p>
            <a:pPr lvl="0"/>
            <a:r>
              <a:rPr lang="de-DE" sz="2200" dirty="0">
                <a:latin typeface="+mj-lt"/>
              </a:rPr>
              <a:t>Wechsel der Altersgruppe</a:t>
            </a:r>
          </a:p>
          <a:p>
            <a:pPr lvl="0"/>
            <a:r>
              <a:rPr lang="de-DE" sz="2200" dirty="0">
                <a:latin typeface="+mj-lt"/>
              </a:rPr>
              <a:t>2.Blockpraktikum (=5 Tage)</a:t>
            </a:r>
          </a:p>
          <a:p>
            <a:pPr lvl="0"/>
            <a:r>
              <a:rPr lang="de-DE" sz="2200" dirty="0">
                <a:latin typeface="+mj-lt"/>
              </a:rPr>
              <a:t>16 zusätzliche Tage (siehe Modelle in Konzeption)</a:t>
            </a:r>
          </a:p>
          <a:p>
            <a:pPr lvl="0"/>
            <a:r>
              <a:rPr lang="de-DE" sz="2200" dirty="0">
                <a:latin typeface="+mj-lt"/>
              </a:rPr>
              <a:t>Andere Optionen in Absprache mit Praxislehrkraft</a:t>
            </a:r>
          </a:p>
          <a:p>
            <a:pPr lvl="0"/>
            <a:r>
              <a:rPr lang="de-DE" sz="2200" dirty="0">
                <a:latin typeface="+mj-lt"/>
              </a:rPr>
              <a:t>Zeitraum ab Pfingsten (wenn beide bewertete Besuche absolviert sind)</a:t>
            </a:r>
          </a:p>
          <a:p>
            <a:pPr marL="0" indent="0">
              <a:buNone/>
            </a:pPr>
            <a:endParaRPr lang="de-DE" sz="20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CF973ED4-1582-4E40-A103-99586FDD7B9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3432" y="1658678"/>
            <a:ext cx="3256411" cy="2445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7885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31610" y="365125"/>
            <a:ext cx="3822189" cy="1899912"/>
          </a:xfrm>
        </p:spPr>
        <p:txBody>
          <a:bodyPr>
            <a:normAutofit fontScale="90000"/>
          </a:bodyPr>
          <a:lstStyle/>
          <a:p>
            <a:r>
              <a:rPr lang="de-DE" sz="3400" b="1"/>
              <a:t>Wichtige Termine und Leistungsbeurteilung</a:t>
            </a:r>
          </a:p>
        </p:txBody>
      </p:sp>
      <p:pic>
        <p:nvPicPr>
          <p:cNvPr id="5" name="Picture 4" descr="Sanduhr Und Kalender Stockfoto und mehr Bilder von Frist - Frist, Eieruhr,  Zeit - iStock">
            <a:extLst>
              <a:ext uri="{FF2B5EF4-FFF2-40B4-BE49-F238E27FC236}">
                <a16:creationId xmlns:a16="http://schemas.microsoft.com/office/drawing/2014/main" id="{794A196E-5E7C-F80E-1F4E-3FF7D74B0E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70" r="16370"/>
          <a:stretch/>
        </p:blipFill>
        <p:spPr bwMode="auto">
          <a:xfrm>
            <a:off x="1" y="10"/>
            <a:ext cx="693639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531610" y="2434201"/>
            <a:ext cx="3822189" cy="3742762"/>
          </a:xfrm>
        </p:spPr>
        <p:txBody>
          <a:bodyPr>
            <a:normAutofit/>
          </a:bodyPr>
          <a:lstStyle/>
          <a:p>
            <a:pPr marL="360000" indent="-360000">
              <a:buFont typeface="Wingdings"/>
              <a:buChar char="ð"/>
            </a:pPr>
            <a:r>
              <a:rPr lang="de-DE" sz="1600" b="1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1. Blockwoche: 10.11. bis 14.11. 2025</a:t>
            </a:r>
          </a:p>
          <a:p>
            <a:pPr marL="360000" lvl="0" indent="-360000">
              <a:buFont typeface="Wingdings"/>
              <a:buChar char="ð"/>
            </a:pPr>
            <a:r>
              <a:rPr lang="de-DE" sz="1600" b="1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2. Blockwoche: 15.06. bis 19.07. 2026</a:t>
            </a:r>
          </a:p>
          <a:p>
            <a:pPr marL="0" lvl="0" indent="0">
              <a:buNone/>
            </a:pPr>
            <a:endParaRPr lang="de-DE" sz="1600" b="1" dirty="0">
              <a:latin typeface="Arial" panose="020B0604020202020204" pitchFamily="34" charset="0"/>
              <a:cs typeface="Arial" panose="020B0604020202020204" pitchFamily="34" charset="0"/>
              <a:sym typeface="Wingdings"/>
            </a:endParaRPr>
          </a:p>
          <a:p>
            <a:pPr marL="360000" lvl="0" indent="-360000">
              <a:buFont typeface="Wingdings"/>
              <a:buChar char="ð"/>
            </a:pPr>
            <a:r>
              <a:rPr lang="de-DE" sz="1600" b="1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Zwischenbilanz: 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Reflexionsraster 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Abgabe am 15.01.2026</a:t>
            </a:r>
          </a:p>
          <a:p>
            <a:pPr marL="360000" lvl="0" indent="-360000">
              <a:buFont typeface="Wingdings"/>
              <a:buChar char="ð"/>
            </a:pPr>
            <a:r>
              <a:rPr lang="de-DE" sz="1600" b="1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Beurteilungsbogen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: Reflexionsraster und Notenvorschlag </a:t>
            </a:r>
            <a:br>
              <a:rPr lang="de-DE" sz="1600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</a:b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			      </a:t>
            </a:r>
          </a:p>
          <a:p>
            <a:pPr marL="360000" lvl="0" indent="-360000">
              <a:buFont typeface="Wingdings"/>
              <a:buChar char="ð"/>
            </a:pP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Abgabe am 30.06.2026</a:t>
            </a:r>
            <a:endParaRPr lang="de-DE" sz="1600" b="1" dirty="0">
              <a:latin typeface="Arial" panose="020B0604020202020204" pitchFamily="34" charset="0"/>
              <a:cs typeface="Arial" panose="020B0604020202020204" pitchFamily="34" charset="0"/>
              <a:sym typeface="Wingdings"/>
            </a:endParaRPr>
          </a:p>
        </p:txBody>
      </p:sp>
    </p:spTree>
    <p:extLst>
      <p:ext uri="{BB962C8B-B14F-4D97-AF65-F5344CB8AC3E}">
        <p14:creationId xmlns:p14="http://schemas.microsoft.com/office/powerpoint/2010/main" val="17303483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D081A6E-1DEC-4709-8A9F-A549CA292B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7189"/>
            <a:ext cx="3374136" cy="5567891"/>
          </a:xfrm>
        </p:spPr>
        <p:txBody>
          <a:bodyPr>
            <a:normAutofit/>
          </a:bodyPr>
          <a:lstStyle/>
          <a:p>
            <a:r>
              <a:rPr lang="de-DE" sz="5200" b="1"/>
              <a:t>Ablauf</a:t>
            </a:r>
            <a:r>
              <a:rPr lang="de-DE" sz="5200"/>
              <a:t> </a:t>
            </a:r>
          </a:p>
        </p:txBody>
      </p:sp>
      <p:graphicFrame>
        <p:nvGraphicFramePr>
          <p:cNvPr id="6" name="Inhaltsplatzhalter 5">
            <a:extLst>
              <a:ext uri="{FF2B5EF4-FFF2-40B4-BE49-F238E27FC236}">
                <a16:creationId xmlns:a16="http://schemas.microsoft.com/office/drawing/2014/main" id="{6BF5BDC9-A0D2-43E7-8D22-FD96BF4963F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65016259"/>
              </p:ext>
            </p:extLst>
          </p:nvPr>
        </p:nvGraphicFramePr>
        <p:xfrm>
          <a:off x="5093208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815831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CCE91573-5DA3-B141-81F5-CE086E14C9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Wir brauchen Ihre Unterstützung!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5B40334E-A177-C747-87DA-05039435699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Mitwirkung am Infoabend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3792F61E-605C-184E-A211-80D1EBAD990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de-DE" dirty="0"/>
              <a:t>Infoabend am 02.02.26 von 16:30 – 18:30 Uhr in der Maria-Furtwängler-Schule</a:t>
            </a:r>
          </a:p>
          <a:p>
            <a:r>
              <a:rPr lang="de-DE" dirty="0"/>
              <a:t>Möglichkeit einen Kita/Trägerstand aufzubauen</a:t>
            </a:r>
          </a:p>
          <a:p>
            <a:r>
              <a:rPr lang="de-DE" dirty="0"/>
              <a:t>Rückmeldung bis 05.12.25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18324009-10F2-3B4C-BEFC-AFF6E07725E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de-DE" dirty="0"/>
              <a:t>Mitwirkung am Schulleben</a:t>
            </a:r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46475ABA-B79C-3941-9EE3-F6F5EE2AC3F0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de-DE" dirty="0"/>
              <a:t>Bereitschaft an der Schulkonferenz mitzuwirken</a:t>
            </a:r>
          </a:p>
          <a:p>
            <a:r>
              <a:rPr lang="de-DE" dirty="0"/>
              <a:t>i.d.R. zwei Termine im Jahr</a:t>
            </a:r>
          </a:p>
          <a:p>
            <a:r>
              <a:rPr lang="de-DE" dirty="0"/>
              <a:t>Alle Kooperationspartner sollen am Schulleben beteiligt werden</a:t>
            </a:r>
          </a:p>
          <a:p>
            <a:r>
              <a:rPr lang="de-DE" dirty="0"/>
              <a:t>Gesucht wird eine freiwillige Person! </a:t>
            </a:r>
            <a:r>
              <a:rPr lang="de-DE" dirty="0">
                <a:sym typeface="Wingdings" pitchFamily="2" charset="2"/>
              </a:rPr>
              <a:t>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733396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Kostenlose Fotos zum Thema Telefon">
            <a:extLst>
              <a:ext uri="{FF2B5EF4-FFF2-40B4-BE49-F238E27FC236}">
                <a16:creationId xmlns:a16="http://schemas.microsoft.com/office/drawing/2014/main" id="{3FD0F48F-4DE6-3496-4094-C46A832284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1" t="23391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27" name="Rectangle 9222">
            <a:extLst>
              <a:ext uri="{FF2B5EF4-FFF2-40B4-BE49-F238E27FC236}">
                <a16:creationId xmlns:a16="http://schemas.microsoft.com/office/drawing/2014/main" id="{2B1D4F77-A17C-43D7-B7FA-545148E4E93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7492064" y="321176"/>
            <a:ext cx="4332307" cy="5896743"/>
          </a:xfrm>
          <a:prstGeom prst="rect">
            <a:avLst/>
          </a:prstGeom>
          <a:solidFill>
            <a:schemeClr val="bg1">
              <a:alpha val="90000"/>
            </a:schemeClr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749985" y="640263"/>
            <a:ext cx="3759240" cy="1344975"/>
          </a:xfrm>
        </p:spPr>
        <p:txBody>
          <a:bodyPr>
            <a:normAutofit/>
          </a:bodyPr>
          <a:lstStyle/>
          <a:p>
            <a:r>
              <a:rPr lang="de-DE" sz="4000" b="1" dirty="0"/>
              <a:t>Kontakte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749290" y="2121763"/>
            <a:ext cx="3764826" cy="37730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E-Mail: </a:t>
            </a:r>
          </a:p>
          <a:p>
            <a:pPr marL="0" indent="0">
              <a:buNone/>
            </a:pP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Praxislehrkräfte:</a:t>
            </a:r>
          </a:p>
          <a:p>
            <a:pPr marL="0" indent="0">
              <a:buNone/>
            </a:pPr>
            <a:r>
              <a:rPr lang="de-DE" sz="1800" u="sng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greta.gille@hws-lahr.de</a:t>
            </a:r>
            <a:endParaRPr lang="de-DE" sz="1800" u="sng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  <a:sym typeface="Wingdings"/>
            </a:endParaRPr>
          </a:p>
          <a:p>
            <a:pPr marL="0" indent="0">
              <a:buNone/>
            </a:pPr>
            <a:r>
              <a:rPr lang="de-DE" sz="1800" u="sng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  <a:hlinkClick r:id="rId3"/>
              </a:rPr>
              <a:t>susanne.karl@hws-lahr.de</a:t>
            </a:r>
            <a:endParaRPr lang="de-DE" sz="1800" u="sng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  <a:sym typeface="Wingdings"/>
            </a:endParaRPr>
          </a:p>
          <a:p>
            <a:pPr marL="0" indent="0">
              <a:buNone/>
            </a:pPr>
            <a:endParaRPr lang="de-DE" sz="1800" u="sng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  <a:sym typeface="Wingdings"/>
            </a:endParaRPr>
          </a:p>
          <a:p>
            <a:pPr marL="0" indent="0">
              <a:buNone/>
            </a:pP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Abteilungsleiterin:</a:t>
            </a:r>
          </a:p>
          <a:p>
            <a:pPr marL="0" indent="0">
              <a:buNone/>
            </a:pP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  <a:sym typeface="Wingdings"/>
                <a:hlinkClick r:id="rId4"/>
              </a:rPr>
              <a:t>sabine.mueller@hws-lahr.de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  <a:sym typeface="Wingdings"/>
            </a:endParaRPr>
          </a:p>
          <a:p>
            <a:pPr marL="0" indent="0">
              <a:buNone/>
            </a:pP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		</a:t>
            </a:r>
          </a:p>
          <a:p>
            <a:pPr marL="0" indent="0">
              <a:buNone/>
            </a:pPr>
            <a:endParaRPr lang="de-DE" sz="1800" dirty="0">
              <a:latin typeface="Arial" panose="020B0604020202020204" pitchFamily="34" charset="0"/>
              <a:cs typeface="Arial" panose="020B0604020202020204" pitchFamily="34" charset="0"/>
              <a:sym typeface="Wingdings"/>
            </a:endParaRPr>
          </a:p>
        </p:txBody>
      </p:sp>
    </p:spTree>
    <p:extLst>
      <p:ext uri="{BB962C8B-B14F-4D97-AF65-F5344CB8AC3E}">
        <p14:creationId xmlns:p14="http://schemas.microsoft.com/office/powerpoint/2010/main" val="29107612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4633546"/>
            <a:ext cx="11438793" cy="184425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66277B9-7A8C-405A-B049-865A97D02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073" y="4756638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Fragen?</a:t>
            </a:r>
          </a:p>
        </p:txBody>
      </p:sp>
      <p:pic>
        <p:nvPicPr>
          <p:cNvPr id="4" name="Grafik 4" descr="Ein Bild, das drinnen, ausgestaltet, Nahaufnahme, schließen enthält.&#10;&#10;Beschreibung automatisch generiert.">
            <a:extLst>
              <a:ext uri="{FF2B5EF4-FFF2-40B4-BE49-F238E27FC236}">
                <a16:creationId xmlns:a16="http://schemas.microsoft.com/office/drawing/2014/main" id="{E00C5CEB-E4C2-4A27-843D-E458DE9695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l="5333"/>
          <a:stretch/>
        </p:blipFill>
        <p:spPr>
          <a:xfrm>
            <a:off x="2514983" y="307731"/>
            <a:ext cx="7106935" cy="3997637"/>
          </a:xfrm>
          <a:prstGeom prst="rect">
            <a:avLst/>
          </a:prstGeom>
        </p:spPr>
      </p:pic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573869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91540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36" name="Rectangle 5135">
            <a:extLst>
              <a:ext uri="{FF2B5EF4-FFF2-40B4-BE49-F238E27FC236}">
                <a16:creationId xmlns:a16="http://schemas.microsoft.com/office/drawing/2014/main" id="{3BA513B0-82FF-4F41-8178-885375D1CFB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 descr="Kostenlose Fotos zum Thema Hand">
            <a:extLst>
              <a:ext uri="{FF2B5EF4-FFF2-40B4-BE49-F238E27FC236}">
                <a16:creationId xmlns:a16="http://schemas.microsoft.com/office/drawing/2014/main" id="{BADF9CC7-F183-CF6B-0E75-531EB09043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530" r="-1" b="10091"/>
          <a:stretch/>
        </p:blipFill>
        <p:spPr bwMode="auto">
          <a:xfrm>
            <a:off x="-1" y="10"/>
            <a:ext cx="12228129" cy="4666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138" name="Group 5137">
            <a:extLst>
              <a:ext uri="{FF2B5EF4-FFF2-40B4-BE49-F238E27FC236}">
                <a16:creationId xmlns:a16="http://schemas.microsoft.com/office/drawing/2014/main" id="{93DB8501-F9F2-4ACD-B56A-9019CD5006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05" y="2987478"/>
            <a:ext cx="12228128" cy="1828800"/>
            <a:chOff x="-305" y="2987478"/>
            <a:chExt cx="12188952" cy="1828800"/>
          </a:xfrm>
        </p:grpSpPr>
        <p:sp>
          <p:nvSpPr>
            <p:cNvPr id="5139" name="Freeform: Shape 5138">
              <a:extLst>
                <a:ext uri="{FF2B5EF4-FFF2-40B4-BE49-F238E27FC236}">
                  <a16:creationId xmlns:a16="http://schemas.microsoft.com/office/drawing/2014/main" id="{DD03A94A-ADF5-4334-86B1-DBA5F70ACDA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2987478"/>
              <a:ext cx="12188952" cy="1099712"/>
            </a:xfrm>
            <a:custGeom>
              <a:avLst/>
              <a:gdLst>
                <a:gd name="connsiteX0" fmla="*/ 9182100 w 9182100"/>
                <a:gd name="connsiteY0" fmla="*/ 396420 h 932744"/>
                <a:gd name="connsiteX1" fmla="*/ 9103805 w 9182100"/>
                <a:gd name="connsiteY1" fmla="*/ 392229 h 932744"/>
                <a:gd name="connsiteX2" fmla="*/ 8712422 w 9182100"/>
                <a:gd name="connsiteY2" fmla="*/ 359749 h 932744"/>
                <a:gd name="connsiteX3" fmla="*/ 8322755 w 9182100"/>
                <a:gd name="connsiteY3" fmla="*/ 313362 h 932744"/>
                <a:gd name="connsiteX4" fmla="*/ 8134826 w 9182100"/>
                <a:gd name="connsiteY4" fmla="*/ 283930 h 932744"/>
                <a:gd name="connsiteX5" fmla="*/ 8090916 w 9182100"/>
                <a:gd name="connsiteY5" fmla="*/ 275643 h 932744"/>
                <a:gd name="connsiteX6" fmla="*/ 8069485 w 9182100"/>
                <a:gd name="connsiteY6" fmla="*/ 271262 h 932744"/>
                <a:gd name="connsiteX7" fmla="*/ 8041862 w 9182100"/>
                <a:gd name="connsiteY7" fmla="*/ 266595 h 932744"/>
                <a:gd name="connsiteX8" fmla="*/ 7986903 w 9182100"/>
                <a:gd name="connsiteY8" fmla="*/ 257546 h 932744"/>
                <a:gd name="connsiteX9" fmla="*/ 7934230 w 9182100"/>
                <a:gd name="connsiteY9" fmla="*/ 249640 h 932744"/>
                <a:gd name="connsiteX10" fmla="*/ 7727537 w 9182100"/>
                <a:gd name="connsiteY10" fmla="*/ 221922 h 932744"/>
                <a:gd name="connsiteX11" fmla="*/ 7625239 w 9182100"/>
                <a:gd name="connsiteY11" fmla="*/ 209730 h 932744"/>
                <a:gd name="connsiteX12" fmla="*/ 7523227 w 9182100"/>
                <a:gd name="connsiteY12" fmla="*/ 198110 h 932744"/>
                <a:gd name="connsiteX13" fmla="*/ 7115651 w 9182100"/>
                <a:gd name="connsiteY13" fmla="*/ 158010 h 932744"/>
                <a:gd name="connsiteX14" fmla="*/ 6706839 w 9182100"/>
                <a:gd name="connsiteY14" fmla="*/ 126958 h 932744"/>
                <a:gd name="connsiteX15" fmla="*/ 6604064 w 9182100"/>
                <a:gd name="connsiteY15" fmla="*/ 120862 h 932744"/>
                <a:gd name="connsiteX16" fmla="*/ 6501003 w 9182100"/>
                <a:gd name="connsiteY16" fmla="*/ 115338 h 932744"/>
                <a:gd name="connsiteX17" fmla="*/ 6397467 w 9182100"/>
                <a:gd name="connsiteY17" fmla="*/ 110385 h 932744"/>
                <a:gd name="connsiteX18" fmla="*/ 6293168 w 9182100"/>
                <a:gd name="connsiteY18" fmla="*/ 106860 h 932744"/>
                <a:gd name="connsiteX19" fmla="*/ 6079712 w 9182100"/>
                <a:gd name="connsiteY19" fmla="*/ 103908 h 932744"/>
                <a:gd name="connsiteX20" fmla="*/ 6024563 w 9182100"/>
                <a:gd name="connsiteY20" fmla="*/ 104479 h 932744"/>
                <a:gd name="connsiteX21" fmla="*/ 5968080 w 9182100"/>
                <a:gd name="connsiteY21" fmla="*/ 106479 h 932744"/>
                <a:gd name="connsiteX22" fmla="*/ 5855875 w 9182100"/>
                <a:gd name="connsiteY22" fmla="*/ 113242 h 932744"/>
                <a:gd name="connsiteX23" fmla="*/ 5439251 w 9182100"/>
                <a:gd name="connsiteY23" fmla="*/ 160105 h 932744"/>
                <a:gd name="connsiteX24" fmla="*/ 5075396 w 9182100"/>
                <a:gd name="connsiteY24" fmla="*/ 186585 h 932744"/>
                <a:gd name="connsiteX25" fmla="*/ 4712780 w 9182100"/>
                <a:gd name="connsiteY25" fmla="*/ 171249 h 932744"/>
                <a:gd name="connsiteX26" fmla="*/ 4666679 w 9182100"/>
                <a:gd name="connsiteY26" fmla="*/ 166773 h 932744"/>
                <a:gd name="connsiteX27" fmla="*/ 4620292 w 9182100"/>
                <a:gd name="connsiteY27" fmla="*/ 161629 h 932744"/>
                <a:gd name="connsiteX28" fmla="*/ 4573810 w 9182100"/>
                <a:gd name="connsiteY28" fmla="*/ 156009 h 932744"/>
                <a:gd name="connsiteX29" fmla="*/ 4550569 w 9182100"/>
                <a:gd name="connsiteY29" fmla="*/ 153057 h 932744"/>
                <a:gd name="connsiteX30" fmla="*/ 4538948 w 9182100"/>
                <a:gd name="connsiteY30" fmla="*/ 151628 h 932744"/>
                <a:gd name="connsiteX31" fmla="*/ 4526566 w 9182100"/>
                <a:gd name="connsiteY31" fmla="*/ 149913 h 932744"/>
                <a:gd name="connsiteX32" fmla="*/ 4327779 w 9182100"/>
                <a:gd name="connsiteY32" fmla="*/ 122862 h 932744"/>
                <a:gd name="connsiteX33" fmla="*/ 3929729 w 9182100"/>
                <a:gd name="connsiteY33" fmla="*/ 68189 h 932744"/>
                <a:gd name="connsiteX34" fmla="*/ 3729133 w 9182100"/>
                <a:gd name="connsiteY34" fmla="*/ 41900 h 932744"/>
                <a:gd name="connsiteX35" fmla="*/ 3628930 w 9182100"/>
                <a:gd name="connsiteY35" fmla="*/ 28946 h 932744"/>
                <a:gd name="connsiteX36" fmla="*/ 3573399 w 9182100"/>
                <a:gd name="connsiteY36" fmla="*/ 22278 h 932744"/>
                <a:gd name="connsiteX37" fmla="*/ 3516916 w 9182100"/>
                <a:gd name="connsiteY37" fmla="*/ 16468 h 932744"/>
                <a:gd name="connsiteX38" fmla="*/ 3074670 w 9182100"/>
                <a:gd name="connsiteY38" fmla="*/ 752 h 932744"/>
                <a:gd name="connsiteX39" fmla="*/ 2858738 w 9182100"/>
                <a:gd name="connsiteY39" fmla="*/ 8753 h 932744"/>
                <a:gd name="connsiteX40" fmla="*/ 2645474 w 9182100"/>
                <a:gd name="connsiteY40" fmla="*/ 25326 h 932744"/>
                <a:gd name="connsiteX41" fmla="*/ 1810798 w 9182100"/>
                <a:gd name="connsiteY41" fmla="*/ 158010 h 932744"/>
                <a:gd name="connsiteX42" fmla="*/ 1602772 w 9182100"/>
                <a:gd name="connsiteY42" fmla="*/ 208111 h 932744"/>
                <a:gd name="connsiteX43" fmla="*/ 1548860 w 9182100"/>
                <a:gd name="connsiteY43" fmla="*/ 222780 h 932744"/>
                <a:gd name="connsiteX44" fmla="*/ 1501331 w 9182100"/>
                <a:gd name="connsiteY44" fmla="*/ 236115 h 932744"/>
                <a:gd name="connsiteX45" fmla="*/ 1411224 w 9182100"/>
                <a:gd name="connsiteY45" fmla="*/ 260880 h 932744"/>
                <a:gd name="connsiteX46" fmla="*/ 1050893 w 9182100"/>
                <a:gd name="connsiteY46" fmla="*/ 338032 h 932744"/>
                <a:gd name="connsiteX47" fmla="*/ 871252 w 9182100"/>
                <a:gd name="connsiteY47" fmla="*/ 360511 h 932744"/>
                <a:gd name="connsiteX48" fmla="*/ 781812 w 9182100"/>
                <a:gd name="connsiteY48" fmla="*/ 366512 h 932744"/>
                <a:gd name="connsiteX49" fmla="*/ 692563 w 9182100"/>
                <a:gd name="connsiteY49" fmla="*/ 369655 h 932744"/>
                <a:gd name="connsiteX50" fmla="*/ 515017 w 9182100"/>
                <a:gd name="connsiteY50" fmla="*/ 363940 h 932744"/>
                <a:gd name="connsiteX51" fmla="*/ 337661 w 9182100"/>
                <a:gd name="connsiteY51" fmla="*/ 341937 h 932744"/>
                <a:gd name="connsiteX52" fmla="*/ 156972 w 9182100"/>
                <a:gd name="connsiteY52" fmla="*/ 303456 h 932744"/>
                <a:gd name="connsiteX53" fmla="*/ 0 w 9182100"/>
                <a:gd name="connsiteY53" fmla="*/ 261642 h 932744"/>
                <a:gd name="connsiteX54" fmla="*/ 0 w 9182100"/>
                <a:gd name="connsiteY54" fmla="*/ 713412 h 932744"/>
                <a:gd name="connsiteX55" fmla="*/ 9144 w 9182100"/>
                <a:gd name="connsiteY55" fmla="*/ 717699 h 932744"/>
                <a:gd name="connsiteX56" fmla="*/ 213360 w 9182100"/>
                <a:gd name="connsiteY56" fmla="*/ 801042 h 932744"/>
                <a:gd name="connsiteX57" fmla="*/ 653510 w 9182100"/>
                <a:gd name="connsiteY57" fmla="*/ 908199 h 932744"/>
                <a:gd name="connsiteX58" fmla="*/ 1101947 w 9182100"/>
                <a:gd name="connsiteY58" fmla="*/ 930773 h 932744"/>
                <a:gd name="connsiteX59" fmla="*/ 1540002 w 9182100"/>
                <a:gd name="connsiteY59" fmla="*/ 889434 h 932744"/>
                <a:gd name="connsiteX60" fmla="*/ 1647158 w 9182100"/>
                <a:gd name="connsiteY60" fmla="*/ 871242 h 932744"/>
                <a:gd name="connsiteX61" fmla="*/ 1698117 w 9182100"/>
                <a:gd name="connsiteY61" fmla="*/ 862193 h 932744"/>
                <a:gd name="connsiteX62" fmla="*/ 1742789 w 9182100"/>
                <a:gd name="connsiteY62" fmla="*/ 854668 h 932744"/>
                <a:gd name="connsiteX63" fmla="*/ 1931003 w 9182100"/>
                <a:gd name="connsiteY63" fmla="*/ 826950 h 932744"/>
                <a:gd name="connsiteX64" fmla="*/ 2314861 w 9182100"/>
                <a:gd name="connsiteY64" fmla="*/ 783897 h 932744"/>
                <a:gd name="connsiteX65" fmla="*/ 2506885 w 9182100"/>
                <a:gd name="connsiteY65" fmla="*/ 768086 h 932744"/>
                <a:gd name="connsiteX66" fmla="*/ 2602611 w 9182100"/>
                <a:gd name="connsiteY66" fmla="*/ 762085 h 932744"/>
                <a:gd name="connsiteX67" fmla="*/ 2698052 w 9182100"/>
                <a:gd name="connsiteY67" fmla="*/ 756846 h 932744"/>
                <a:gd name="connsiteX68" fmla="*/ 2887980 w 9182100"/>
                <a:gd name="connsiteY68" fmla="*/ 750846 h 932744"/>
                <a:gd name="connsiteX69" fmla="*/ 3075813 w 9182100"/>
                <a:gd name="connsiteY69" fmla="*/ 750179 h 932744"/>
                <a:gd name="connsiteX70" fmla="*/ 3168587 w 9182100"/>
                <a:gd name="connsiteY70" fmla="*/ 752751 h 932744"/>
                <a:gd name="connsiteX71" fmla="*/ 3260408 w 9182100"/>
                <a:gd name="connsiteY71" fmla="*/ 756656 h 932744"/>
                <a:gd name="connsiteX72" fmla="*/ 3440049 w 9182100"/>
                <a:gd name="connsiteY72" fmla="*/ 771610 h 932744"/>
                <a:gd name="connsiteX73" fmla="*/ 3483864 w 9182100"/>
                <a:gd name="connsiteY73" fmla="*/ 776849 h 932744"/>
                <a:gd name="connsiteX74" fmla="*/ 3528536 w 9182100"/>
                <a:gd name="connsiteY74" fmla="*/ 782469 h 932744"/>
                <a:gd name="connsiteX75" fmla="*/ 3628549 w 9182100"/>
                <a:gd name="connsiteY75" fmla="*/ 796089 h 932744"/>
                <a:gd name="connsiteX76" fmla="*/ 3828574 w 9182100"/>
                <a:gd name="connsiteY76" fmla="*/ 823140 h 932744"/>
                <a:gd name="connsiteX77" fmla="*/ 4231196 w 9182100"/>
                <a:gd name="connsiteY77" fmla="*/ 874099 h 932744"/>
                <a:gd name="connsiteX78" fmla="*/ 4433126 w 9182100"/>
                <a:gd name="connsiteY78" fmla="*/ 897435 h 932744"/>
                <a:gd name="connsiteX79" fmla="*/ 4485990 w 9182100"/>
                <a:gd name="connsiteY79" fmla="*/ 903246 h 932744"/>
                <a:gd name="connsiteX80" fmla="*/ 4539806 w 9182100"/>
                <a:gd name="connsiteY80" fmla="*/ 908961 h 932744"/>
                <a:gd name="connsiteX81" fmla="*/ 4593908 w 9182100"/>
                <a:gd name="connsiteY81" fmla="*/ 914199 h 932744"/>
                <a:gd name="connsiteX82" fmla="*/ 4648296 w 9182100"/>
                <a:gd name="connsiteY82" fmla="*/ 918771 h 932744"/>
                <a:gd name="connsiteX83" fmla="*/ 5092446 w 9182100"/>
                <a:gd name="connsiteY83" fmla="*/ 931154 h 932744"/>
                <a:gd name="connsiteX84" fmla="*/ 5533168 w 9182100"/>
                <a:gd name="connsiteY84" fmla="*/ 891816 h 932744"/>
                <a:gd name="connsiteX85" fmla="*/ 5918169 w 9182100"/>
                <a:gd name="connsiteY85" fmla="*/ 840666 h 932744"/>
                <a:gd name="connsiteX86" fmla="*/ 6007323 w 9182100"/>
                <a:gd name="connsiteY86" fmla="*/ 833237 h 932744"/>
                <a:gd name="connsiteX87" fmla="*/ 6051709 w 9182100"/>
                <a:gd name="connsiteY87" fmla="*/ 830570 h 932744"/>
                <a:gd name="connsiteX88" fmla="*/ 6097429 w 9182100"/>
                <a:gd name="connsiteY88" fmla="*/ 828379 h 932744"/>
                <a:gd name="connsiteX89" fmla="*/ 6287834 w 9182100"/>
                <a:gd name="connsiteY89" fmla="*/ 822569 h 932744"/>
                <a:gd name="connsiteX90" fmla="*/ 6681597 w 9182100"/>
                <a:gd name="connsiteY90" fmla="*/ 821235 h 932744"/>
                <a:gd name="connsiteX91" fmla="*/ 7079647 w 9182100"/>
                <a:gd name="connsiteY91" fmla="*/ 826569 h 932744"/>
                <a:gd name="connsiteX92" fmla="*/ 7478173 w 9182100"/>
                <a:gd name="connsiteY92" fmla="*/ 836094 h 932744"/>
                <a:gd name="connsiteX93" fmla="*/ 7871937 w 9182100"/>
                <a:gd name="connsiteY93" fmla="*/ 851430 h 932744"/>
                <a:gd name="connsiteX94" fmla="*/ 7919657 w 9182100"/>
                <a:gd name="connsiteY94" fmla="*/ 854097 h 932744"/>
                <a:gd name="connsiteX95" fmla="*/ 7964901 w 9182100"/>
                <a:gd name="connsiteY95" fmla="*/ 857240 h 932744"/>
                <a:gd name="connsiteX96" fmla="*/ 8015955 w 9182100"/>
                <a:gd name="connsiteY96" fmla="*/ 861050 h 932744"/>
                <a:gd name="connsiteX97" fmla="*/ 8072247 w 9182100"/>
                <a:gd name="connsiteY97" fmla="*/ 864384 h 932744"/>
                <a:gd name="connsiteX98" fmla="*/ 8286750 w 9182100"/>
                <a:gd name="connsiteY98" fmla="*/ 868384 h 932744"/>
                <a:gd name="connsiteX99" fmla="*/ 8704040 w 9182100"/>
                <a:gd name="connsiteY99" fmla="*/ 853716 h 932744"/>
                <a:gd name="connsiteX100" fmla="*/ 9120188 w 9182100"/>
                <a:gd name="connsiteY100" fmla="*/ 814092 h 932744"/>
                <a:gd name="connsiteX101" fmla="*/ 9181909 w 9182100"/>
                <a:gd name="connsiteY101" fmla="*/ 805519 h 932744"/>
                <a:gd name="connsiteX102" fmla="*/ 9181909 w 9182100"/>
                <a:gd name="connsiteY102" fmla="*/ 396420 h 932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9182100" h="932744">
                  <a:moveTo>
                    <a:pt x="9182100" y="396420"/>
                  </a:moveTo>
                  <a:cubicBezTo>
                    <a:pt x="9156097" y="395182"/>
                    <a:pt x="9129999" y="393753"/>
                    <a:pt x="9103805" y="392229"/>
                  </a:cubicBezTo>
                  <a:cubicBezTo>
                    <a:pt x="8974169" y="384419"/>
                    <a:pt x="8843105" y="372989"/>
                    <a:pt x="8712422" y="359749"/>
                  </a:cubicBezTo>
                  <a:cubicBezTo>
                    <a:pt x="8581739" y="346319"/>
                    <a:pt x="8451056" y="331269"/>
                    <a:pt x="8322755" y="313362"/>
                  </a:cubicBezTo>
                  <a:cubicBezTo>
                    <a:pt x="8258747" y="304695"/>
                    <a:pt x="8195120" y="294979"/>
                    <a:pt x="8134826" y="283930"/>
                  </a:cubicBezTo>
                  <a:cubicBezTo>
                    <a:pt x="8119872" y="281168"/>
                    <a:pt x="8105013" y="278501"/>
                    <a:pt x="8090916" y="275643"/>
                  </a:cubicBezTo>
                  <a:lnTo>
                    <a:pt x="8069485" y="271262"/>
                  </a:lnTo>
                  <a:lnTo>
                    <a:pt x="8041862" y="266595"/>
                  </a:lnTo>
                  <a:cubicBezTo>
                    <a:pt x="8023574" y="263547"/>
                    <a:pt x="8004524" y="260213"/>
                    <a:pt x="7986903" y="257546"/>
                  </a:cubicBezTo>
                  <a:lnTo>
                    <a:pt x="7934230" y="249640"/>
                  </a:lnTo>
                  <a:cubicBezTo>
                    <a:pt x="7864221" y="239258"/>
                    <a:pt x="7795832" y="230209"/>
                    <a:pt x="7727537" y="221922"/>
                  </a:cubicBezTo>
                  <a:lnTo>
                    <a:pt x="7625239" y="209730"/>
                  </a:lnTo>
                  <a:lnTo>
                    <a:pt x="7523227" y="198110"/>
                  </a:lnTo>
                  <a:cubicBezTo>
                    <a:pt x="7387209" y="183060"/>
                    <a:pt x="7251573" y="170392"/>
                    <a:pt x="7115651" y="158010"/>
                  </a:cubicBezTo>
                  <a:cubicBezTo>
                    <a:pt x="6979730" y="146580"/>
                    <a:pt x="6843522" y="135721"/>
                    <a:pt x="6706839" y="126958"/>
                  </a:cubicBezTo>
                  <a:lnTo>
                    <a:pt x="6604064" y="120862"/>
                  </a:lnTo>
                  <a:cubicBezTo>
                    <a:pt x="6569869" y="118767"/>
                    <a:pt x="6535484" y="116862"/>
                    <a:pt x="6501003" y="115338"/>
                  </a:cubicBezTo>
                  <a:lnTo>
                    <a:pt x="6397467" y="110385"/>
                  </a:lnTo>
                  <a:lnTo>
                    <a:pt x="6293168" y="106860"/>
                  </a:lnTo>
                  <a:cubicBezTo>
                    <a:pt x="6222969" y="105146"/>
                    <a:pt x="6152769" y="103527"/>
                    <a:pt x="6079712" y="103908"/>
                  </a:cubicBezTo>
                  <a:cubicBezTo>
                    <a:pt x="6061710" y="103908"/>
                    <a:pt x="6043708" y="103812"/>
                    <a:pt x="6024563" y="104479"/>
                  </a:cubicBezTo>
                  <a:cubicBezTo>
                    <a:pt x="6005703" y="104955"/>
                    <a:pt x="5986844" y="105527"/>
                    <a:pt x="5968080" y="106479"/>
                  </a:cubicBezTo>
                  <a:cubicBezTo>
                    <a:pt x="5930456" y="108003"/>
                    <a:pt x="5893023" y="110385"/>
                    <a:pt x="5855875" y="113242"/>
                  </a:cubicBezTo>
                  <a:cubicBezTo>
                    <a:pt x="5706904" y="124577"/>
                    <a:pt x="5565934" y="145151"/>
                    <a:pt x="5439251" y="160105"/>
                  </a:cubicBezTo>
                  <a:cubicBezTo>
                    <a:pt x="5311902" y="175536"/>
                    <a:pt x="5194745" y="184680"/>
                    <a:pt x="5075396" y="186585"/>
                  </a:cubicBezTo>
                  <a:cubicBezTo>
                    <a:pt x="4956429" y="188490"/>
                    <a:pt x="4835748" y="182775"/>
                    <a:pt x="4712780" y="171249"/>
                  </a:cubicBezTo>
                  <a:lnTo>
                    <a:pt x="4666679" y="166773"/>
                  </a:lnTo>
                  <a:lnTo>
                    <a:pt x="4620292" y="161629"/>
                  </a:lnTo>
                  <a:cubicBezTo>
                    <a:pt x="4604862" y="160010"/>
                    <a:pt x="4589336" y="157914"/>
                    <a:pt x="4573810" y="156009"/>
                  </a:cubicBezTo>
                  <a:lnTo>
                    <a:pt x="4550569" y="153057"/>
                  </a:lnTo>
                  <a:lnTo>
                    <a:pt x="4538948" y="151628"/>
                  </a:lnTo>
                  <a:lnTo>
                    <a:pt x="4526566" y="149913"/>
                  </a:lnTo>
                  <a:lnTo>
                    <a:pt x="4327779" y="122862"/>
                  </a:lnTo>
                  <a:lnTo>
                    <a:pt x="3929729" y="68189"/>
                  </a:lnTo>
                  <a:lnTo>
                    <a:pt x="3729133" y="41900"/>
                  </a:lnTo>
                  <a:lnTo>
                    <a:pt x="3628930" y="28946"/>
                  </a:lnTo>
                  <a:lnTo>
                    <a:pt x="3573399" y="22278"/>
                  </a:lnTo>
                  <a:cubicBezTo>
                    <a:pt x="3554445" y="19992"/>
                    <a:pt x="3535585" y="17992"/>
                    <a:pt x="3516916" y="16468"/>
                  </a:cubicBezTo>
                  <a:cubicBezTo>
                    <a:pt x="3366611" y="2752"/>
                    <a:pt x="3219736" y="-2010"/>
                    <a:pt x="3074670" y="752"/>
                  </a:cubicBezTo>
                  <a:cubicBezTo>
                    <a:pt x="3002280" y="2181"/>
                    <a:pt x="2930176" y="4467"/>
                    <a:pt x="2858738" y="8753"/>
                  </a:cubicBezTo>
                  <a:cubicBezTo>
                    <a:pt x="2787206" y="13039"/>
                    <a:pt x="2716149" y="18754"/>
                    <a:pt x="2645474" y="25326"/>
                  </a:cubicBezTo>
                  <a:cubicBezTo>
                    <a:pt x="2362581" y="52473"/>
                    <a:pt x="2085975" y="97145"/>
                    <a:pt x="1810798" y="158010"/>
                  </a:cubicBezTo>
                  <a:cubicBezTo>
                    <a:pt x="1741837" y="173345"/>
                    <a:pt x="1673066" y="189442"/>
                    <a:pt x="1602772" y="208111"/>
                  </a:cubicBezTo>
                  <a:lnTo>
                    <a:pt x="1548860" y="222780"/>
                  </a:lnTo>
                  <a:lnTo>
                    <a:pt x="1501331" y="236115"/>
                  </a:lnTo>
                  <a:cubicBezTo>
                    <a:pt x="1471327" y="244497"/>
                    <a:pt x="1441228" y="253450"/>
                    <a:pt x="1411224" y="260880"/>
                  </a:cubicBezTo>
                  <a:cubicBezTo>
                    <a:pt x="1291209" y="293074"/>
                    <a:pt x="1170813" y="318982"/>
                    <a:pt x="1050893" y="338032"/>
                  </a:cubicBezTo>
                  <a:cubicBezTo>
                    <a:pt x="990790" y="347557"/>
                    <a:pt x="931069" y="354796"/>
                    <a:pt x="871252" y="360511"/>
                  </a:cubicBezTo>
                  <a:cubicBezTo>
                    <a:pt x="841438" y="362702"/>
                    <a:pt x="811530" y="365559"/>
                    <a:pt x="781812" y="366512"/>
                  </a:cubicBezTo>
                  <a:cubicBezTo>
                    <a:pt x="751904" y="368512"/>
                    <a:pt x="722376" y="368893"/>
                    <a:pt x="692563" y="369655"/>
                  </a:cubicBezTo>
                  <a:cubicBezTo>
                    <a:pt x="633222" y="370036"/>
                    <a:pt x="574167" y="368131"/>
                    <a:pt x="515017" y="363940"/>
                  </a:cubicBezTo>
                  <a:cubicBezTo>
                    <a:pt x="455867" y="359749"/>
                    <a:pt x="397097" y="351748"/>
                    <a:pt x="337661" y="341937"/>
                  </a:cubicBezTo>
                  <a:cubicBezTo>
                    <a:pt x="278225" y="331936"/>
                    <a:pt x="218599" y="318696"/>
                    <a:pt x="156972" y="303456"/>
                  </a:cubicBezTo>
                  <a:cubicBezTo>
                    <a:pt x="106680" y="290883"/>
                    <a:pt x="55150" y="276405"/>
                    <a:pt x="0" y="261642"/>
                  </a:cubicBezTo>
                  <a:lnTo>
                    <a:pt x="0" y="713412"/>
                  </a:lnTo>
                  <a:cubicBezTo>
                    <a:pt x="3048" y="714841"/>
                    <a:pt x="6096" y="716270"/>
                    <a:pt x="9144" y="717699"/>
                  </a:cubicBezTo>
                  <a:cubicBezTo>
                    <a:pt x="74295" y="747798"/>
                    <a:pt x="142875" y="775896"/>
                    <a:pt x="213360" y="801042"/>
                  </a:cubicBezTo>
                  <a:cubicBezTo>
                    <a:pt x="354521" y="851715"/>
                    <a:pt x="503873" y="887244"/>
                    <a:pt x="653510" y="908199"/>
                  </a:cubicBezTo>
                  <a:cubicBezTo>
                    <a:pt x="803338" y="928773"/>
                    <a:pt x="953929" y="935631"/>
                    <a:pt x="1101947" y="930773"/>
                  </a:cubicBezTo>
                  <a:cubicBezTo>
                    <a:pt x="1250252" y="926582"/>
                    <a:pt x="1396365" y="911437"/>
                    <a:pt x="1540002" y="889434"/>
                  </a:cubicBezTo>
                  <a:cubicBezTo>
                    <a:pt x="1576197" y="884386"/>
                    <a:pt x="1611535" y="877433"/>
                    <a:pt x="1647158" y="871242"/>
                  </a:cubicBezTo>
                  <a:lnTo>
                    <a:pt x="1698117" y="862193"/>
                  </a:lnTo>
                  <a:lnTo>
                    <a:pt x="1742789" y="854668"/>
                  </a:lnTo>
                  <a:cubicBezTo>
                    <a:pt x="1804035" y="845048"/>
                    <a:pt x="1867472" y="835428"/>
                    <a:pt x="1931003" y="826950"/>
                  </a:cubicBezTo>
                  <a:cubicBezTo>
                    <a:pt x="2058353" y="810282"/>
                    <a:pt x="2186750" y="795327"/>
                    <a:pt x="2314861" y="783897"/>
                  </a:cubicBezTo>
                  <a:cubicBezTo>
                    <a:pt x="2378964" y="778087"/>
                    <a:pt x="2442972" y="772467"/>
                    <a:pt x="2506885" y="768086"/>
                  </a:cubicBezTo>
                  <a:cubicBezTo>
                    <a:pt x="2538794" y="765990"/>
                    <a:pt x="2570798" y="763800"/>
                    <a:pt x="2602611" y="762085"/>
                  </a:cubicBezTo>
                  <a:cubicBezTo>
                    <a:pt x="2634520" y="760180"/>
                    <a:pt x="2666333" y="758370"/>
                    <a:pt x="2698052" y="756846"/>
                  </a:cubicBezTo>
                  <a:cubicBezTo>
                    <a:pt x="2761583" y="753894"/>
                    <a:pt x="2825020" y="751703"/>
                    <a:pt x="2887980" y="750846"/>
                  </a:cubicBezTo>
                  <a:cubicBezTo>
                    <a:pt x="2951036" y="749417"/>
                    <a:pt x="3013615" y="749322"/>
                    <a:pt x="3075813" y="750179"/>
                  </a:cubicBezTo>
                  <a:cubicBezTo>
                    <a:pt x="3106865" y="750846"/>
                    <a:pt x="3137916" y="751417"/>
                    <a:pt x="3168587" y="752751"/>
                  </a:cubicBezTo>
                  <a:cubicBezTo>
                    <a:pt x="3199448" y="753703"/>
                    <a:pt x="3229928" y="755227"/>
                    <a:pt x="3260408" y="756656"/>
                  </a:cubicBezTo>
                  <a:cubicBezTo>
                    <a:pt x="3320987" y="760466"/>
                    <a:pt x="3381470" y="764562"/>
                    <a:pt x="3440049" y="771610"/>
                  </a:cubicBezTo>
                  <a:cubicBezTo>
                    <a:pt x="3454908" y="773039"/>
                    <a:pt x="3469386" y="775039"/>
                    <a:pt x="3483864" y="776849"/>
                  </a:cubicBezTo>
                  <a:lnTo>
                    <a:pt x="3528536" y="782469"/>
                  </a:lnTo>
                  <a:lnTo>
                    <a:pt x="3628549" y="796089"/>
                  </a:lnTo>
                  <a:lnTo>
                    <a:pt x="3828574" y="823140"/>
                  </a:lnTo>
                  <a:cubicBezTo>
                    <a:pt x="3962019" y="840190"/>
                    <a:pt x="4095750" y="858573"/>
                    <a:pt x="4231196" y="874099"/>
                  </a:cubicBezTo>
                  <a:lnTo>
                    <a:pt x="4433126" y="897435"/>
                  </a:lnTo>
                  <a:lnTo>
                    <a:pt x="4485990" y="903246"/>
                  </a:lnTo>
                  <a:cubicBezTo>
                    <a:pt x="4503897" y="905151"/>
                    <a:pt x="4521708" y="907341"/>
                    <a:pt x="4539806" y="908961"/>
                  </a:cubicBezTo>
                  <a:lnTo>
                    <a:pt x="4593908" y="914199"/>
                  </a:lnTo>
                  <a:lnTo>
                    <a:pt x="4648296" y="918771"/>
                  </a:lnTo>
                  <a:cubicBezTo>
                    <a:pt x="4793456" y="930392"/>
                    <a:pt x="4942237" y="935631"/>
                    <a:pt x="5092446" y="931154"/>
                  </a:cubicBezTo>
                  <a:cubicBezTo>
                    <a:pt x="5242274" y="927249"/>
                    <a:pt x="5393627" y="911437"/>
                    <a:pt x="5533168" y="891816"/>
                  </a:cubicBezTo>
                  <a:cubicBezTo>
                    <a:pt x="5673471" y="872289"/>
                    <a:pt x="5798820" y="851906"/>
                    <a:pt x="5918169" y="840666"/>
                  </a:cubicBezTo>
                  <a:cubicBezTo>
                    <a:pt x="5948077" y="837809"/>
                    <a:pt x="5977795" y="835237"/>
                    <a:pt x="6007323" y="833237"/>
                  </a:cubicBezTo>
                  <a:cubicBezTo>
                    <a:pt x="6022086" y="832094"/>
                    <a:pt x="6036945" y="831332"/>
                    <a:pt x="6051709" y="830570"/>
                  </a:cubicBezTo>
                  <a:lnTo>
                    <a:pt x="6097429" y="828379"/>
                  </a:lnTo>
                  <a:cubicBezTo>
                    <a:pt x="6158960" y="825236"/>
                    <a:pt x="6223445" y="823807"/>
                    <a:pt x="6287834" y="822569"/>
                  </a:cubicBezTo>
                  <a:cubicBezTo>
                    <a:pt x="6417374" y="820664"/>
                    <a:pt x="6549485" y="820188"/>
                    <a:pt x="6681597" y="821235"/>
                  </a:cubicBezTo>
                  <a:cubicBezTo>
                    <a:pt x="6813899" y="822378"/>
                    <a:pt x="6946773" y="823617"/>
                    <a:pt x="7079647" y="826569"/>
                  </a:cubicBezTo>
                  <a:cubicBezTo>
                    <a:pt x="7212520" y="828951"/>
                    <a:pt x="7345585" y="831903"/>
                    <a:pt x="7478173" y="836094"/>
                  </a:cubicBezTo>
                  <a:cubicBezTo>
                    <a:pt x="7610475" y="839714"/>
                    <a:pt x="7743539" y="844953"/>
                    <a:pt x="7871937" y="851430"/>
                  </a:cubicBezTo>
                  <a:lnTo>
                    <a:pt x="7919657" y="854097"/>
                  </a:lnTo>
                  <a:cubicBezTo>
                    <a:pt x="7935564" y="854954"/>
                    <a:pt x="7949756" y="856192"/>
                    <a:pt x="7964901" y="857240"/>
                  </a:cubicBezTo>
                  <a:lnTo>
                    <a:pt x="8015955" y="861050"/>
                  </a:lnTo>
                  <a:cubicBezTo>
                    <a:pt x="8035195" y="862383"/>
                    <a:pt x="8053769" y="863622"/>
                    <a:pt x="8072247" y="864384"/>
                  </a:cubicBezTo>
                  <a:cubicBezTo>
                    <a:pt x="8145780" y="867527"/>
                    <a:pt x="8216456" y="868479"/>
                    <a:pt x="8286750" y="868384"/>
                  </a:cubicBezTo>
                  <a:cubicBezTo>
                    <a:pt x="8427148" y="867527"/>
                    <a:pt x="8565452" y="862574"/>
                    <a:pt x="8704040" y="853716"/>
                  </a:cubicBezTo>
                  <a:cubicBezTo>
                    <a:pt x="8842534" y="844762"/>
                    <a:pt x="8980741" y="832284"/>
                    <a:pt x="9120188" y="814092"/>
                  </a:cubicBezTo>
                  <a:cubicBezTo>
                    <a:pt x="9140761" y="811425"/>
                    <a:pt x="9161336" y="808567"/>
                    <a:pt x="9181909" y="805519"/>
                  </a:cubicBezTo>
                  <a:lnTo>
                    <a:pt x="9181909" y="39642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40" name="Freeform: Shape 5139">
              <a:extLst>
                <a:ext uri="{FF2B5EF4-FFF2-40B4-BE49-F238E27FC236}">
                  <a16:creationId xmlns:a16="http://schemas.microsoft.com/office/drawing/2014/main" id="{385A18E1-CBE3-4BBD-B1B7-CDBCA685E01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199381"/>
              <a:ext cx="12188952" cy="902694"/>
            </a:xfrm>
            <a:custGeom>
              <a:avLst/>
              <a:gdLst>
                <a:gd name="connsiteX0" fmla="*/ 9182100 w 9182100"/>
                <a:gd name="connsiteY0" fmla="*/ 351088 h 765639"/>
                <a:gd name="connsiteX1" fmla="*/ 9178480 w 9182100"/>
                <a:gd name="connsiteY1" fmla="*/ 350993 h 765639"/>
                <a:gd name="connsiteX2" fmla="*/ 8783955 w 9182100"/>
                <a:gd name="connsiteY2" fmla="*/ 327561 h 765639"/>
                <a:gd name="connsiteX3" fmla="*/ 8390763 w 9182100"/>
                <a:gd name="connsiteY3" fmla="*/ 288795 h 765639"/>
                <a:gd name="connsiteX4" fmla="*/ 8199502 w 9182100"/>
                <a:gd name="connsiteY4" fmla="*/ 262601 h 765639"/>
                <a:gd name="connsiteX5" fmla="*/ 8153972 w 9182100"/>
                <a:gd name="connsiteY5" fmla="*/ 254886 h 765639"/>
                <a:gd name="connsiteX6" fmla="*/ 8131588 w 9182100"/>
                <a:gd name="connsiteY6" fmla="*/ 250790 h 765639"/>
                <a:gd name="connsiteX7" fmla="*/ 8104632 w 9182100"/>
                <a:gd name="connsiteY7" fmla="*/ 246504 h 765639"/>
                <a:gd name="connsiteX8" fmla="*/ 8050911 w 9182100"/>
                <a:gd name="connsiteY8" fmla="*/ 238217 h 765639"/>
                <a:gd name="connsiteX9" fmla="*/ 7998810 w 9182100"/>
                <a:gd name="connsiteY9" fmla="*/ 230978 h 765639"/>
                <a:gd name="connsiteX10" fmla="*/ 7589902 w 9182100"/>
                <a:gd name="connsiteY10" fmla="*/ 183925 h 765639"/>
                <a:gd name="connsiteX11" fmla="*/ 7183469 w 9182100"/>
                <a:gd name="connsiteY11" fmla="*/ 147634 h 765639"/>
                <a:gd name="connsiteX12" fmla="*/ 6775990 w 9182100"/>
                <a:gd name="connsiteY12" fmla="*/ 119821 h 765639"/>
                <a:gd name="connsiteX13" fmla="*/ 6364795 w 9182100"/>
                <a:gd name="connsiteY13" fmla="*/ 102391 h 765639"/>
                <a:gd name="connsiteX14" fmla="*/ 6154293 w 9182100"/>
                <a:gd name="connsiteY14" fmla="*/ 100581 h 765639"/>
                <a:gd name="connsiteX15" fmla="*/ 6100287 w 9182100"/>
                <a:gd name="connsiteY15" fmla="*/ 101343 h 765639"/>
                <a:gd name="connsiteX16" fmla="*/ 6045327 w 9182100"/>
                <a:gd name="connsiteY16" fmla="*/ 103438 h 765639"/>
                <a:gd name="connsiteX17" fmla="*/ 5935980 w 9182100"/>
                <a:gd name="connsiteY17" fmla="*/ 110296 h 765639"/>
                <a:gd name="connsiteX18" fmla="*/ 5523357 w 9182100"/>
                <a:gd name="connsiteY18" fmla="*/ 157635 h 765639"/>
                <a:gd name="connsiteX19" fmla="*/ 5149882 w 9182100"/>
                <a:gd name="connsiteY19" fmla="*/ 185639 h 765639"/>
                <a:gd name="connsiteX20" fmla="*/ 4777073 w 9182100"/>
                <a:gd name="connsiteY20" fmla="*/ 170685 h 765639"/>
                <a:gd name="connsiteX21" fmla="*/ 4729925 w 9182100"/>
                <a:gd name="connsiteY21" fmla="*/ 166208 h 765639"/>
                <a:gd name="connsiteX22" fmla="*/ 4682585 w 9182100"/>
                <a:gd name="connsiteY22" fmla="*/ 161064 h 765639"/>
                <a:gd name="connsiteX23" fmla="*/ 4635151 w 9182100"/>
                <a:gd name="connsiteY23" fmla="*/ 155445 h 765639"/>
                <a:gd name="connsiteX24" fmla="*/ 4611434 w 9182100"/>
                <a:gd name="connsiteY24" fmla="*/ 152492 h 765639"/>
                <a:gd name="connsiteX25" fmla="*/ 4587145 w 9182100"/>
                <a:gd name="connsiteY25" fmla="*/ 149349 h 765639"/>
                <a:gd name="connsiteX26" fmla="*/ 4387977 w 9182100"/>
                <a:gd name="connsiteY26" fmla="*/ 122774 h 765639"/>
                <a:gd name="connsiteX27" fmla="*/ 3989356 w 9182100"/>
                <a:gd name="connsiteY27" fmla="*/ 68577 h 765639"/>
                <a:gd name="connsiteX28" fmla="*/ 3789140 w 9182100"/>
                <a:gd name="connsiteY28" fmla="*/ 42192 h 765639"/>
                <a:gd name="connsiteX29" fmla="*/ 3689033 w 9182100"/>
                <a:gd name="connsiteY29" fmla="*/ 29143 h 765639"/>
                <a:gd name="connsiteX30" fmla="*/ 3634835 w 9182100"/>
                <a:gd name="connsiteY30" fmla="*/ 22571 h 765639"/>
                <a:gd name="connsiteX31" fmla="*/ 3579876 w 9182100"/>
                <a:gd name="connsiteY31" fmla="*/ 16856 h 765639"/>
                <a:gd name="connsiteX32" fmla="*/ 3147441 w 9182100"/>
                <a:gd name="connsiteY32" fmla="*/ 473 h 765639"/>
                <a:gd name="connsiteX33" fmla="*/ 2724722 w 9182100"/>
                <a:gd name="connsiteY33" fmla="*/ 22857 h 765639"/>
                <a:gd name="connsiteX34" fmla="*/ 1898428 w 9182100"/>
                <a:gd name="connsiteY34" fmla="*/ 147730 h 765639"/>
                <a:gd name="connsiteX35" fmla="*/ 1692878 w 9182100"/>
                <a:gd name="connsiteY35" fmla="*/ 195069 h 765639"/>
                <a:gd name="connsiteX36" fmla="*/ 1640205 w 9182100"/>
                <a:gd name="connsiteY36" fmla="*/ 208785 h 765639"/>
                <a:gd name="connsiteX37" fmla="*/ 1592294 w 9182100"/>
                <a:gd name="connsiteY37" fmla="*/ 221643 h 765639"/>
                <a:gd name="connsiteX38" fmla="*/ 1500092 w 9182100"/>
                <a:gd name="connsiteY38" fmla="*/ 245551 h 765639"/>
                <a:gd name="connsiteX39" fmla="*/ 1130046 w 9182100"/>
                <a:gd name="connsiteY39" fmla="*/ 318227 h 765639"/>
                <a:gd name="connsiteX40" fmla="*/ 944880 w 9182100"/>
                <a:gd name="connsiteY40" fmla="*/ 337658 h 765639"/>
                <a:gd name="connsiteX41" fmla="*/ 852583 w 9182100"/>
                <a:gd name="connsiteY41" fmla="*/ 341944 h 765639"/>
                <a:gd name="connsiteX42" fmla="*/ 760476 w 9182100"/>
                <a:gd name="connsiteY42" fmla="*/ 343087 h 765639"/>
                <a:gd name="connsiteX43" fmla="*/ 577215 w 9182100"/>
                <a:gd name="connsiteY43" fmla="*/ 332800 h 765639"/>
                <a:gd name="connsiteX44" fmla="*/ 394907 w 9182100"/>
                <a:gd name="connsiteY44" fmla="*/ 305463 h 765639"/>
                <a:gd name="connsiteX45" fmla="*/ 211265 w 9182100"/>
                <a:gd name="connsiteY45" fmla="*/ 261363 h 765639"/>
                <a:gd name="connsiteX46" fmla="*/ 17526 w 9182100"/>
                <a:gd name="connsiteY46" fmla="*/ 204880 h 765639"/>
                <a:gd name="connsiteX47" fmla="*/ 0 w 9182100"/>
                <a:gd name="connsiteY47" fmla="*/ 199927 h 765639"/>
                <a:gd name="connsiteX48" fmla="*/ 0 w 9182100"/>
                <a:gd name="connsiteY48" fmla="*/ 526920 h 765639"/>
                <a:gd name="connsiteX49" fmla="*/ 100298 w 9182100"/>
                <a:gd name="connsiteY49" fmla="*/ 571973 h 765639"/>
                <a:gd name="connsiteX50" fmla="*/ 301562 w 9182100"/>
                <a:gd name="connsiteY50" fmla="*/ 649697 h 765639"/>
                <a:gd name="connsiteX51" fmla="*/ 731044 w 9182100"/>
                <a:gd name="connsiteY51" fmla="*/ 746947 h 765639"/>
                <a:gd name="connsiteX52" fmla="*/ 1168241 w 9182100"/>
                <a:gd name="connsiteY52" fmla="*/ 762759 h 765639"/>
                <a:gd name="connsiteX53" fmla="*/ 1596581 w 9182100"/>
                <a:gd name="connsiteY53" fmla="*/ 716944 h 765639"/>
                <a:gd name="connsiteX54" fmla="*/ 1701641 w 9182100"/>
                <a:gd name="connsiteY54" fmla="*/ 697894 h 765639"/>
                <a:gd name="connsiteX55" fmla="*/ 1752124 w 9182100"/>
                <a:gd name="connsiteY55" fmla="*/ 688273 h 765639"/>
                <a:gd name="connsiteX56" fmla="*/ 1797939 w 9182100"/>
                <a:gd name="connsiteY56" fmla="*/ 679891 h 765639"/>
                <a:gd name="connsiteX57" fmla="*/ 1988630 w 9182100"/>
                <a:gd name="connsiteY57" fmla="*/ 649316 h 765639"/>
                <a:gd name="connsiteX58" fmla="*/ 2376297 w 9182100"/>
                <a:gd name="connsiteY58" fmla="*/ 601691 h 765639"/>
                <a:gd name="connsiteX59" fmla="*/ 2570416 w 9182100"/>
                <a:gd name="connsiteY59" fmla="*/ 584165 h 765639"/>
                <a:gd name="connsiteX60" fmla="*/ 2764155 w 9182100"/>
                <a:gd name="connsiteY60" fmla="*/ 571497 h 765639"/>
                <a:gd name="connsiteX61" fmla="*/ 2956941 w 9182100"/>
                <a:gd name="connsiteY61" fmla="*/ 564163 h 765639"/>
                <a:gd name="connsiteX62" fmla="*/ 3148298 w 9182100"/>
                <a:gd name="connsiteY62" fmla="*/ 562639 h 765639"/>
                <a:gd name="connsiteX63" fmla="*/ 3337274 w 9182100"/>
                <a:gd name="connsiteY63" fmla="*/ 568544 h 765639"/>
                <a:gd name="connsiteX64" fmla="*/ 3522345 w 9182100"/>
                <a:gd name="connsiteY64" fmla="*/ 583308 h 765639"/>
                <a:gd name="connsiteX65" fmla="*/ 3567779 w 9182100"/>
                <a:gd name="connsiteY65" fmla="*/ 588642 h 765639"/>
                <a:gd name="connsiteX66" fmla="*/ 3613785 w 9182100"/>
                <a:gd name="connsiteY66" fmla="*/ 594357 h 765639"/>
                <a:gd name="connsiteX67" fmla="*/ 3713798 w 9182100"/>
                <a:gd name="connsiteY67" fmla="*/ 607882 h 765639"/>
                <a:gd name="connsiteX68" fmla="*/ 3913823 w 9182100"/>
                <a:gd name="connsiteY68" fmla="*/ 634838 h 765639"/>
                <a:gd name="connsiteX69" fmla="*/ 4315873 w 9182100"/>
                <a:gd name="connsiteY69" fmla="*/ 686273 h 765639"/>
                <a:gd name="connsiteX70" fmla="*/ 4517422 w 9182100"/>
                <a:gd name="connsiteY70" fmla="*/ 710086 h 765639"/>
                <a:gd name="connsiteX71" fmla="*/ 4728972 w 9182100"/>
                <a:gd name="connsiteY71" fmla="*/ 731422 h 765639"/>
                <a:gd name="connsiteX72" fmla="*/ 5162931 w 9182100"/>
                <a:gd name="connsiteY72" fmla="*/ 744185 h 765639"/>
                <a:gd name="connsiteX73" fmla="*/ 5594033 w 9182100"/>
                <a:gd name="connsiteY73" fmla="*/ 706466 h 765639"/>
                <a:gd name="connsiteX74" fmla="*/ 5982939 w 9182100"/>
                <a:gd name="connsiteY74" fmla="*/ 655793 h 765639"/>
                <a:gd name="connsiteX75" fmla="*/ 6075045 w 9182100"/>
                <a:gd name="connsiteY75" fmla="*/ 648459 h 765639"/>
                <a:gd name="connsiteX76" fmla="*/ 6167819 w 9182100"/>
                <a:gd name="connsiteY76" fmla="*/ 643887 h 765639"/>
                <a:gd name="connsiteX77" fmla="*/ 6361081 w 9182100"/>
                <a:gd name="connsiteY77" fmla="*/ 639124 h 765639"/>
                <a:gd name="connsiteX78" fmla="*/ 6757321 w 9182100"/>
                <a:gd name="connsiteY78" fmla="*/ 640458 h 765639"/>
                <a:gd name="connsiteX79" fmla="*/ 7156704 w 9182100"/>
                <a:gd name="connsiteY79" fmla="*/ 649030 h 765639"/>
                <a:gd name="connsiteX80" fmla="*/ 7556373 w 9182100"/>
                <a:gd name="connsiteY80" fmla="*/ 662365 h 765639"/>
                <a:gd name="connsiteX81" fmla="*/ 7952328 w 9182100"/>
                <a:gd name="connsiteY81" fmla="*/ 682177 h 765639"/>
                <a:gd name="connsiteX82" fmla="*/ 8000714 w 9182100"/>
                <a:gd name="connsiteY82" fmla="*/ 685511 h 765639"/>
                <a:gd name="connsiteX83" fmla="*/ 8047196 w 9182100"/>
                <a:gd name="connsiteY83" fmla="*/ 689416 h 765639"/>
                <a:gd name="connsiteX84" fmla="*/ 8097965 w 9182100"/>
                <a:gd name="connsiteY84" fmla="*/ 693893 h 765639"/>
                <a:gd name="connsiteX85" fmla="*/ 8152733 w 9182100"/>
                <a:gd name="connsiteY85" fmla="*/ 697894 h 765639"/>
                <a:gd name="connsiteX86" fmla="*/ 8363903 w 9182100"/>
                <a:gd name="connsiteY86" fmla="*/ 705133 h 765639"/>
                <a:gd name="connsiteX87" fmla="*/ 8777764 w 9182100"/>
                <a:gd name="connsiteY87" fmla="*/ 698084 h 765639"/>
                <a:gd name="connsiteX88" fmla="*/ 9182005 w 9182100"/>
                <a:gd name="connsiteY88" fmla="*/ 668366 h 765639"/>
                <a:gd name="connsiteX89" fmla="*/ 9182005 w 9182100"/>
                <a:gd name="connsiteY89" fmla="*/ 351088 h 765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9182100" h="765639">
                  <a:moveTo>
                    <a:pt x="9182100" y="351088"/>
                  </a:moveTo>
                  <a:cubicBezTo>
                    <a:pt x="9180862" y="351088"/>
                    <a:pt x="9179719" y="350993"/>
                    <a:pt x="9178480" y="350993"/>
                  </a:cubicBezTo>
                  <a:cubicBezTo>
                    <a:pt x="9047607" y="346421"/>
                    <a:pt x="8915591" y="337944"/>
                    <a:pt x="8783955" y="327561"/>
                  </a:cubicBezTo>
                  <a:cubicBezTo>
                    <a:pt x="8652320" y="316894"/>
                    <a:pt x="8520589" y="304416"/>
                    <a:pt x="8390763" y="288795"/>
                  </a:cubicBezTo>
                  <a:cubicBezTo>
                    <a:pt x="8325898" y="281175"/>
                    <a:pt x="8261509" y="272602"/>
                    <a:pt x="8199502" y="262601"/>
                  </a:cubicBezTo>
                  <a:cubicBezTo>
                    <a:pt x="8184070" y="260029"/>
                    <a:pt x="8168831" y="257553"/>
                    <a:pt x="8153972" y="254886"/>
                  </a:cubicBezTo>
                  <a:lnTo>
                    <a:pt x="8131588" y="250790"/>
                  </a:lnTo>
                  <a:lnTo>
                    <a:pt x="8104632" y="246504"/>
                  </a:lnTo>
                  <a:cubicBezTo>
                    <a:pt x="8086725" y="243741"/>
                    <a:pt x="8068247" y="240598"/>
                    <a:pt x="8050911" y="238217"/>
                  </a:cubicBezTo>
                  <a:lnTo>
                    <a:pt x="7998810" y="230978"/>
                  </a:lnTo>
                  <a:cubicBezTo>
                    <a:pt x="7860697" y="212023"/>
                    <a:pt x="7725633" y="198021"/>
                    <a:pt x="7589902" y="183925"/>
                  </a:cubicBezTo>
                  <a:cubicBezTo>
                    <a:pt x="7454360" y="170304"/>
                    <a:pt x="7319010" y="158779"/>
                    <a:pt x="7183469" y="147634"/>
                  </a:cubicBezTo>
                  <a:cubicBezTo>
                    <a:pt x="7047929" y="137252"/>
                    <a:pt x="6912198" y="127632"/>
                    <a:pt x="6775990" y="119821"/>
                  </a:cubicBezTo>
                  <a:cubicBezTo>
                    <a:pt x="6639592" y="112582"/>
                    <a:pt x="6503194" y="105439"/>
                    <a:pt x="6364795" y="102391"/>
                  </a:cubicBezTo>
                  <a:cubicBezTo>
                    <a:pt x="6295263" y="101057"/>
                    <a:pt x="6225826" y="99819"/>
                    <a:pt x="6154293" y="100581"/>
                  </a:cubicBezTo>
                  <a:cubicBezTo>
                    <a:pt x="6136577" y="100581"/>
                    <a:pt x="6118860" y="100581"/>
                    <a:pt x="6100287" y="101343"/>
                  </a:cubicBezTo>
                  <a:cubicBezTo>
                    <a:pt x="6081903" y="101819"/>
                    <a:pt x="6063615" y="102486"/>
                    <a:pt x="6045327" y="103438"/>
                  </a:cubicBezTo>
                  <a:cubicBezTo>
                    <a:pt x="6008656" y="104962"/>
                    <a:pt x="5972175" y="107439"/>
                    <a:pt x="5935980" y="110296"/>
                  </a:cubicBezTo>
                  <a:cubicBezTo>
                    <a:pt x="5790724" y="121631"/>
                    <a:pt x="5651659" y="142110"/>
                    <a:pt x="5523357" y="157635"/>
                  </a:cubicBezTo>
                  <a:cubicBezTo>
                    <a:pt x="5394484" y="173542"/>
                    <a:pt x="5273040" y="183543"/>
                    <a:pt x="5149882" y="185639"/>
                  </a:cubicBezTo>
                  <a:cubicBezTo>
                    <a:pt x="5027010" y="187925"/>
                    <a:pt x="4902803" y="182210"/>
                    <a:pt x="4777073" y="170685"/>
                  </a:cubicBezTo>
                  <a:lnTo>
                    <a:pt x="4729925" y="166208"/>
                  </a:lnTo>
                  <a:lnTo>
                    <a:pt x="4682585" y="161064"/>
                  </a:lnTo>
                  <a:cubicBezTo>
                    <a:pt x="4666869" y="159445"/>
                    <a:pt x="4650963" y="157350"/>
                    <a:pt x="4635151" y="155445"/>
                  </a:cubicBezTo>
                  <a:lnTo>
                    <a:pt x="4611434" y="152492"/>
                  </a:lnTo>
                  <a:cubicBezTo>
                    <a:pt x="4603623" y="151539"/>
                    <a:pt x="4595622" y="150587"/>
                    <a:pt x="4587145" y="149349"/>
                  </a:cubicBezTo>
                  <a:lnTo>
                    <a:pt x="4387977" y="122774"/>
                  </a:lnTo>
                  <a:lnTo>
                    <a:pt x="3989356" y="68577"/>
                  </a:lnTo>
                  <a:lnTo>
                    <a:pt x="3789140" y="42192"/>
                  </a:lnTo>
                  <a:lnTo>
                    <a:pt x="3689033" y="29143"/>
                  </a:lnTo>
                  <a:lnTo>
                    <a:pt x="3634835" y="22571"/>
                  </a:lnTo>
                  <a:cubicBezTo>
                    <a:pt x="3616452" y="20285"/>
                    <a:pt x="3598069" y="18380"/>
                    <a:pt x="3579876" y="16856"/>
                  </a:cubicBezTo>
                  <a:cubicBezTo>
                    <a:pt x="3433667" y="3140"/>
                    <a:pt x="3289840" y="-1622"/>
                    <a:pt x="3147441" y="473"/>
                  </a:cubicBezTo>
                  <a:cubicBezTo>
                    <a:pt x="3005138" y="2283"/>
                    <a:pt x="2864263" y="10188"/>
                    <a:pt x="2724722" y="22857"/>
                  </a:cubicBezTo>
                  <a:cubicBezTo>
                    <a:pt x="2445353" y="48098"/>
                    <a:pt x="2171129" y="90198"/>
                    <a:pt x="1898428" y="147730"/>
                  </a:cubicBezTo>
                  <a:cubicBezTo>
                    <a:pt x="1830134" y="162208"/>
                    <a:pt x="1762030" y="177448"/>
                    <a:pt x="1692878" y="195069"/>
                  </a:cubicBezTo>
                  <a:lnTo>
                    <a:pt x="1640205" y="208785"/>
                  </a:lnTo>
                  <a:lnTo>
                    <a:pt x="1592294" y="221643"/>
                  </a:lnTo>
                  <a:cubicBezTo>
                    <a:pt x="1561624" y="229740"/>
                    <a:pt x="1530858" y="238503"/>
                    <a:pt x="1500092" y="245551"/>
                  </a:cubicBezTo>
                  <a:cubicBezTo>
                    <a:pt x="1377125" y="276412"/>
                    <a:pt x="1253490" y="300987"/>
                    <a:pt x="1130046" y="318227"/>
                  </a:cubicBezTo>
                  <a:cubicBezTo>
                    <a:pt x="1068229" y="326895"/>
                    <a:pt x="1006602" y="333086"/>
                    <a:pt x="944880" y="337658"/>
                  </a:cubicBezTo>
                  <a:cubicBezTo>
                    <a:pt x="914114" y="339277"/>
                    <a:pt x="883253" y="341563"/>
                    <a:pt x="852583" y="341944"/>
                  </a:cubicBezTo>
                  <a:cubicBezTo>
                    <a:pt x="821817" y="343278"/>
                    <a:pt x="791147" y="342992"/>
                    <a:pt x="760476" y="343087"/>
                  </a:cubicBezTo>
                  <a:cubicBezTo>
                    <a:pt x="699230" y="342135"/>
                    <a:pt x="638175" y="338706"/>
                    <a:pt x="577215" y="332800"/>
                  </a:cubicBezTo>
                  <a:cubicBezTo>
                    <a:pt x="516255" y="326895"/>
                    <a:pt x="455771" y="317179"/>
                    <a:pt x="394907" y="305463"/>
                  </a:cubicBezTo>
                  <a:cubicBezTo>
                    <a:pt x="334137" y="293557"/>
                    <a:pt x="273368" y="278412"/>
                    <a:pt x="211265" y="261363"/>
                  </a:cubicBezTo>
                  <a:cubicBezTo>
                    <a:pt x="149066" y="244123"/>
                    <a:pt x="85820" y="224310"/>
                    <a:pt x="17526" y="204880"/>
                  </a:cubicBezTo>
                  <a:cubicBezTo>
                    <a:pt x="11716" y="203165"/>
                    <a:pt x="5906" y="201546"/>
                    <a:pt x="0" y="199927"/>
                  </a:cubicBezTo>
                  <a:lnTo>
                    <a:pt x="0" y="526920"/>
                  </a:lnTo>
                  <a:cubicBezTo>
                    <a:pt x="32576" y="541874"/>
                    <a:pt x="66104" y="557114"/>
                    <a:pt x="100298" y="571973"/>
                  </a:cubicBezTo>
                  <a:cubicBezTo>
                    <a:pt x="164973" y="600167"/>
                    <a:pt x="232410" y="626456"/>
                    <a:pt x="301562" y="649697"/>
                  </a:cubicBezTo>
                  <a:cubicBezTo>
                    <a:pt x="439865" y="696655"/>
                    <a:pt x="585216" y="728754"/>
                    <a:pt x="731044" y="746947"/>
                  </a:cubicBezTo>
                  <a:cubicBezTo>
                    <a:pt x="876967" y="764664"/>
                    <a:pt x="1023652" y="769426"/>
                    <a:pt x="1168241" y="762759"/>
                  </a:cubicBezTo>
                  <a:cubicBezTo>
                    <a:pt x="1313021" y="756663"/>
                    <a:pt x="1455896" y="740185"/>
                    <a:pt x="1596581" y="716944"/>
                  </a:cubicBezTo>
                  <a:cubicBezTo>
                    <a:pt x="1632014" y="711610"/>
                    <a:pt x="1666685" y="704371"/>
                    <a:pt x="1701641" y="697894"/>
                  </a:cubicBezTo>
                  <a:lnTo>
                    <a:pt x="1752124" y="688273"/>
                  </a:lnTo>
                  <a:lnTo>
                    <a:pt x="1797939" y="679891"/>
                  </a:lnTo>
                  <a:cubicBezTo>
                    <a:pt x="1860328" y="669128"/>
                    <a:pt x="1924431" y="658746"/>
                    <a:pt x="1988630" y="649316"/>
                  </a:cubicBezTo>
                  <a:cubicBezTo>
                    <a:pt x="2117217" y="630838"/>
                    <a:pt x="2246852" y="614645"/>
                    <a:pt x="2376297" y="601691"/>
                  </a:cubicBezTo>
                  <a:cubicBezTo>
                    <a:pt x="2441067" y="595214"/>
                    <a:pt x="2505742" y="589118"/>
                    <a:pt x="2570416" y="584165"/>
                  </a:cubicBezTo>
                  <a:cubicBezTo>
                    <a:pt x="2635091" y="579402"/>
                    <a:pt x="2699671" y="574831"/>
                    <a:pt x="2764155" y="571497"/>
                  </a:cubicBezTo>
                  <a:cubicBezTo>
                    <a:pt x="2828639" y="568068"/>
                    <a:pt x="2892933" y="565401"/>
                    <a:pt x="2956941" y="564163"/>
                  </a:cubicBezTo>
                  <a:cubicBezTo>
                    <a:pt x="3021045" y="562353"/>
                    <a:pt x="3084766" y="561972"/>
                    <a:pt x="3148298" y="562639"/>
                  </a:cubicBezTo>
                  <a:cubicBezTo>
                    <a:pt x="3211735" y="563305"/>
                    <a:pt x="3274695" y="565591"/>
                    <a:pt x="3337274" y="568544"/>
                  </a:cubicBezTo>
                  <a:cubicBezTo>
                    <a:pt x="3399568" y="572259"/>
                    <a:pt x="3461671" y="576259"/>
                    <a:pt x="3522345" y="583308"/>
                  </a:cubicBezTo>
                  <a:cubicBezTo>
                    <a:pt x="3537680" y="584737"/>
                    <a:pt x="3552730" y="586737"/>
                    <a:pt x="3567779" y="588642"/>
                  </a:cubicBezTo>
                  <a:lnTo>
                    <a:pt x="3613785" y="594357"/>
                  </a:lnTo>
                  <a:lnTo>
                    <a:pt x="3713798" y="607882"/>
                  </a:lnTo>
                  <a:lnTo>
                    <a:pt x="3913823" y="634838"/>
                  </a:lnTo>
                  <a:cubicBezTo>
                    <a:pt x="4047268" y="652078"/>
                    <a:pt x="4180904" y="670366"/>
                    <a:pt x="4315873" y="686273"/>
                  </a:cubicBezTo>
                  <a:lnTo>
                    <a:pt x="4517422" y="710086"/>
                  </a:lnTo>
                  <a:cubicBezTo>
                    <a:pt x="4586573" y="717896"/>
                    <a:pt x="4657916" y="725992"/>
                    <a:pt x="4728972" y="731422"/>
                  </a:cubicBezTo>
                  <a:cubicBezTo>
                    <a:pt x="4871371" y="743042"/>
                    <a:pt x="5016627" y="748376"/>
                    <a:pt x="5162931" y="744185"/>
                  </a:cubicBezTo>
                  <a:cubicBezTo>
                    <a:pt x="5308949" y="740566"/>
                    <a:pt x="5456111" y="725611"/>
                    <a:pt x="5594033" y="706466"/>
                  </a:cubicBezTo>
                  <a:cubicBezTo>
                    <a:pt x="5732621" y="687511"/>
                    <a:pt x="5859876" y="667033"/>
                    <a:pt x="5982939" y="655793"/>
                  </a:cubicBezTo>
                  <a:cubicBezTo>
                    <a:pt x="6013799" y="652936"/>
                    <a:pt x="6044375" y="650364"/>
                    <a:pt x="6075045" y="648459"/>
                  </a:cubicBezTo>
                  <a:cubicBezTo>
                    <a:pt x="6105906" y="646363"/>
                    <a:pt x="6135529" y="645125"/>
                    <a:pt x="6167819" y="643887"/>
                  </a:cubicBezTo>
                  <a:cubicBezTo>
                    <a:pt x="6230779" y="641125"/>
                    <a:pt x="6295930" y="640077"/>
                    <a:pt x="6361081" y="639124"/>
                  </a:cubicBezTo>
                  <a:cubicBezTo>
                    <a:pt x="6491955" y="637981"/>
                    <a:pt x="6624638" y="638553"/>
                    <a:pt x="6757321" y="640458"/>
                  </a:cubicBezTo>
                  <a:cubicBezTo>
                    <a:pt x="6890195" y="642553"/>
                    <a:pt x="7023449" y="645030"/>
                    <a:pt x="7156704" y="649030"/>
                  </a:cubicBezTo>
                  <a:cubicBezTo>
                    <a:pt x="7289959" y="652650"/>
                    <a:pt x="7423404" y="656841"/>
                    <a:pt x="7556373" y="662365"/>
                  </a:cubicBezTo>
                  <a:cubicBezTo>
                    <a:pt x="7689152" y="667509"/>
                    <a:pt x="7822502" y="673986"/>
                    <a:pt x="7952328" y="682177"/>
                  </a:cubicBezTo>
                  <a:lnTo>
                    <a:pt x="8000714" y="685511"/>
                  </a:lnTo>
                  <a:cubicBezTo>
                    <a:pt x="8016811" y="686654"/>
                    <a:pt x="8031670" y="688178"/>
                    <a:pt x="8047196" y="689416"/>
                  </a:cubicBezTo>
                  <a:lnTo>
                    <a:pt x="8097965" y="693893"/>
                  </a:lnTo>
                  <a:cubicBezTo>
                    <a:pt x="8116539" y="695417"/>
                    <a:pt x="8134731" y="696846"/>
                    <a:pt x="8152733" y="697894"/>
                  </a:cubicBezTo>
                  <a:cubicBezTo>
                    <a:pt x="8224647" y="701989"/>
                    <a:pt x="8294465" y="704085"/>
                    <a:pt x="8363903" y="705133"/>
                  </a:cubicBezTo>
                  <a:cubicBezTo>
                    <a:pt x="8502777" y="706657"/>
                    <a:pt x="8640223" y="704180"/>
                    <a:pt x="8777764" y="698084"/>
                  </a:cubicBezTo>
                  <a:cubicBezTo>
                    <a:pt x="8912352" y="692083"/>
                    <a:pt x="9046845" y="682749"/>
                    <a:pt x="9182005" y="668366"/>
                  </a:cubicBezTo>
                  <a:lnTo>
                    <a:pt x="9182005" y="351088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41" name="Freeform: Shape 5140">
              <a:extLst>
                <a:ext uri="{FF2B5EF4-FFF2-40B4-BE49-F238E27FC236}">
                  <a16:creationId xmlns:a16="http://schemas.microsoft.com/office/drawing/2014/main" id="{133EDCAA-1D6C-4710-9DA1-C7FC946D8EE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501488"/>
              <a:ext cx="12188952" cy="641669"/>
            </a:xfrm>
            <a:custGeom>
              <a:avLst/>
              <a:gdLst>
                <a:gd name="connsiteX0" fmla="*/ 9182100 w 9182100"/>
                <a:gd name="connsiteY0" fmla="*/ 154189 h 544245"/>
                <a:gd name="connsiteX1" fmla="*/ 9047702 w 9182100"/>
                <a:gd name="connsiteY1" fmla="*/ 162762 h 544245"/>
                <a:gd name="connsiteX2" fmla="*/ 8652224 w 9182100"/>
                <a:gd name="connsiteY2" fmla="*/ 178287 h 544245"/>
                <a:gd name="connsiteX3" fmla="*/ 8255603 w 9182100"/>
                <a:gd name="connsiteY3" fmla="*/ 161047 h 544245"/>
                <a:gd name="connsiteX4" fmla="*/ 8060722 w 9182100"/>
                <a:gd name="connsiteY4" fmla="*/ 140854 h 544245"/>
                <a:gd name="connsiteX5" fmla="*/ 8013478 w 9182100"/>
                <a:gd name="connsiteY5" fmla="*/ 134187 h 544245"/>
                <a:gd name="connsiteX6" fmla="*/ 7990428 w 9182100"/>
                <a:gd name="connsiteY6" fmla="*/ 130567 h 544245"/>
                <a:gd name="connsiteX7" fmla="*/ 7964139 w 9182100"/>
                <a:gd name="connsiteY7" fmla="*/ 126853 h 544245"/>
                <a:gd name="connsiteX8" fmla="*/ 7911656 w 9182100"/>
                <a:gd name="connsiteY8" fmla="*/ 119518 h 544245"/>
                <a:gd name="connsiteX9" fmla="*/ 7860220 w 9182100"/>
                <a:gd name="connsiteY9" fmla="*/ 113232 h 544245"/>
                <a:gd name="connsiteX10" fmla="*/ 7453884 w 9182100"/>
                <a:gd name="connsiteY10" fmla="*/ 70369 h 544245"/>
                <a:gd name="connsiteX11" fmla="*/ 7048976 w 9182100"/>
                <a:gd name="connsiteY11" fmla="*/ 36556 h 544245"/>
                <a:gd name="connsiteX12" fmla="*/ 6846285 w 9182100"/>
                <a:gd name="connsiteY12" fmla="*/ 22649 h 544245"/>
                <a:gd name="connsiteX13" fmla="*/ 6643212 w 9182100"/>
                <a:gd name="connsiteY13" fmla="*/ 11600 h 544245"/>
                <a:gd name="connsiteX14" fmla="*/ 6541485 w 9182100"/>
                <a:gd name="connsiteY14" fmla="*/ 7314 h 544245"/>
                <a:gd name="connsiteX15" fmla="*/ 6439567 w 9182100"/>
                <a:gd name="connsiteY15" fmla="*/ 3885 h 544245"/>
                <a:gd name="connsiteX16" fmla="*/ 6337459 w 9182100"/>
                <a:gd name="connsiteY16" fmla="*/ 1313 h 544245"/>
                <a:gd name="connsiteX17" fmla="*/ 6234970 w 9182100"/>
                <a:gd name="connsiteY17" fmla="*/ 75 h 544245"/>
                <a:gd name="connsiteX18" fmla="*/ 6027802 w 9182100"/>
                <a:gd name="connsiteY18" fmla="*/ 2265 h 544245"/>
                <a:gd name="connsiteX19" fmla="*/ 5921978 w 9182100"/>
                <a:gd name="connsiteY19" fmla="*/ 6552 h 544245"/>
                <a:gd name="connsiteX20" fmla="*/ 5815965 w 9182100"/>
                <a:gd name="connsiteY20" fmla="*/ 14362 h 544245"/>
                <a:gd name="connsiteX21" fmla="*/ 5408390 w 9182100"/>
                <a:gd name="connsiteY21" fmla="*/ 67036 h 544245"/>
                <a:gd name="connsiteX22" fmla="*/ 5023866 w 9182100"/>
                <a:gd name="connsiteY22" fmla="*/ 103992 h 544245"/>
                <a:gd name="connsiteX23" fmla="*/ 4831556 w 9182100"/>
                <a:gd name="connsiteY23" fmla="*/ 106374 h 544245"/>
                <a:gd name="connsiteX24" fmla="*/ 4637723 w 9182100"/>
                <a:gd name="connsiteY24" fmla="*/ 98754 h 544245"/>
                <a:gd name="connsiteX25" fmla="*/ 4442460 w 9182100"/>
                <a:gd name="connsiteY25" fmla="*/ 83038 h 544245"/>
                <a:gd name="connsiteX26" fmla="*/ 4341686 w 9182100"/>
                <a:gd name="connsiteY26" fmla="*/ 77227 h 544245"/>
                <a:gd name="connsiteX27" fmla="*/ 4241006 w 9182100"/>
                <a:gd name="connsiteY27" fmla="*/ 71989 h 544245"/>
                <a:gd name="connsiteX28" fmla="*/ 3836956 w 9182100"/>
                <a:gd name="connsiteY28" fmla="*/ 54177 h 544245"/>
                <a:gd name="connsiteX29" fmla="*/ 3634549 w 9182100"/>
                <a:gd name="connsiteY29" fmla="*/ 45414 h 544245"/>
                <a:gd name="connsiteX30" fmla="*/ 3533394 w 9182100"/>
                <a:gd name="connsiteY30" fmla="*/ 40461 h 544245"/>
                <a:gd name="connsiteX31" fmla="*/ 3481959 w 9182100"/>
                <a:gd name="connsiteY31" fmla="*/ 37889 h 544245"/>
                <a:gd name="connsiteX32" fmla="*/ 3430238 w 9182100"/>
                <a:gd name="connsiteY32" fmla="*/ 35889 h 544245"/>
                <a:gd name="connsiteX33" fmla="*/ 3020473 w 9182100"/>
                <a:gd name="connsiteY33" fmla="*/ 37603 h 544245"/>
                <a:gd name="connsiteX34" fmla="*/ 2614422 w 9182100"/>
                <a:gd name="connsiteY34" fmla="*/ 56844 h 544245"/>
                <a:gd name="connsiteX35" fmla="*/ 2208657 w 9182100"/>
                <a:gd name="connsiteY35" fmla="*/ 81609 h 544245"/>
                <a:gd name="connsiteX36" fmla="*/ 1800606 w 9182100"/>
                <a:gd name="connsiteY36" fmla="*/ 107612 h 544245"/>
                <a:gd name="connsiteX37" fmla="*/ 1594676 w 9182100"/>
                <a:gd name="connsiteY37" fmla="*/ 124948 h 544245"/>
                <a:gd name="connsiteX38" fmla="*/ 1491996 w 9182100"/>
                <a:gd name="connsiteY38" fmla="*/ 136568 h 544245"/>
                <a:gd name="connsiteX39" fmla="*/ 1442942 w 9182100"/>
                <a:gd name="connsiteY39" fmla="*/ 141902 h 544245"/>
                <a:gd name="connsiteX40" fmla="*/ 1418463 w 9182100"/>
                <a:gd name="connsiteY40" fmla="*/ 144664 h 544245"/>
                <a:gd name="connsiteX41" fmla="*/ 1393984 w 9182100"/>
                <a:gd name="connsiteY41" fmla="*/ 146855 h 544245"/>
                <a:gd name="connsiteX42" fmla="*/ 1006697 w 9182100"/>
                <a:gd name="connsiteY42" fmla="*/ 169810 h 544245"/>
                <a:gd name="connsiteX43" fmla="*/ 816864 w 9182100"/>
                <a:gd name="connsiteY43" fmla="*/ 170953 h 544245"/>
                <a:gd name="connsiteX44" fmla="*/ 769906 w 9182100"/>
                <a:gd name="connsiteY44" fmla="*/ 169715 h 544245"/>
                <a:gd name="connsiteX45" fmla="*/ 723043 w 9182100"/>
                <a:gd name="connsiteY45" fmla="*/ 168096 h 544245"/>
                <a:gd name="connsiteX46" fmla="*/ 676370 w 9182100"/>
                <a:gd name="connsiteY46" fmla="*/ 166286 h 544245"/>
                <a:gd name="connsiteX47" fmla="*/ 629888 w 9182100"/>
                <a:gd name="connsiteY47" fmla="*/ 163333 h 544245"/>
                <a:gd name="connsiteX48" fmla="*/ 445484 w 9182100"/>
                <a:gd name="connsiteY48" fmla="*/ 146093 h 544245"/>
                <a:gd name="connsiteX49" fmla="*/ 263366 w 9182100"/>
                <a:gd name="connsiteY49" fmla="*/ 115232 h 544245"/>
                <a:gd name="connsiteX50" fmla="*/ 81439 w 9182100"/>
                <a:gd name="connsiteY50" fmla="*/ 70369 h 544245"/>
                <a:gd name="connsiteX51" fmla="*/ 35338 w 9182100"/>
                <a:gd name="connsiteY51" fmla="*/ 57034 h 544245"/>
                <a:gd name="connsiteX52" fmla="*/ 0 w 9182100"/>
                <a:gd name="connsiteY52" fmla="*/ 46652 h 544245"/>
                <a:gd name="connsiteX53" fmla="*/ 0 w 9182100"/>
                <a:gd name="connsiteY53" fmla="*/ 426795 h 544245"/>
                <a:gd name="connsiteX54" fmla="*/ 178594 w 9182100"/>
                <a:gd name="connsiteY54" fmla="*/ 479658 h 544245"/>
                <a:gd name="connsiteX55" fmla="*/ 610457 w 9182100"/>
                <a:gd name="connsiteY55" fmla="*/ 542619 h 544245"/>
                <a:gd name="connsiteX56" fmla="*/ 826865 w 9182100"/>
                <a:gd name="connsiteY56" fmla="*/ 539666 h 544245"/>
                <a:gd name="connsiteX57" fmla="*/ 1039654 w 9182100"/>
                <a:gd name="connsiteY57" fmla="*/ 515187 h 544245"/>
                <a:gd name="connsiteX58" fmla="*/ 1449705 w 9182100"/>
                <a:gd name="connsiteY58" fmla="*/ 415270 h 544245"/>
                <a:gd name="connsiteX59" fmla="*/ 1548765 w 9182100"/>
                <a:gd name="connsiteY59" fmla="*/ 382123 h 544245"/>
                <a:gd name="connsiteX60" fmla="*/ 1642872 w 9182100"/>
                <a:gd name="connsiteY60" fmla="*/ 349261 h 544245"/>
                <a:gd name="connsiteX61" fmla="*/ 1832991 w 9182100"/>
                <a:gd name="connsiteY61" fmla="*/ 289158 h 544245"/>
                <a:gd name="connsiteX62" fmla="*/ 2222754 w 9182100"/>
                <a:gd name="connsiteY62" fmla="*/ 193623 h 544245"/>
                <a:gd name="connsiteX63" fmla="*/ 2620137 w 9182100"/>
                <a:gd name="connsiteY63" fmla="*/ 138378 h 544245"/>
                <a:gd name="connsiteX64" fmla="*/ 3020473 w 9182100"/>
                <a:gd name="connsiteY64" fmla="*/ 127234 h 544245"/>
                <a:gd name="connsiteX65" fmla="*/ 3219736 w 9182100"/>
                <a:gd name="connsiteY65" fmla="*/ 139807 h 544245"/>
                <a:gd name="connsiteX66" fmla="*/ 3318605 w 9182100"/>
                <a:gd name="connsiteY66" fmla="*/ 151713 h 544245"/>
                <a:gd name="connsiteX67" fmla="*/ 3367754 w 9182100"/>
                <a:gd name="connsiteY67" fmla="*/ 158666 h 544245"/>
                <a:gd name="connsiteX68" fmla="*/ 3416618 w 9182100"/>
                <a:gd name="connsiteY68" fmla="*/ 166858 h 544245"/>
                <a:gd name="connsiteX69" fmla="*/ 3465195 w 9182100"/>
                <a:gd name="connsiteY69" fmla="*/ 176097 h 544245"/>
                <a:gd name="connsiteX70" fmla="*/ 3513868 w 9182100"/>
                <a:gd name="connsiteY70" fmla="*/ 185908 h 544245"/>
                <a:gd name="connsiteX71" fmla="*/ 3612737 w 9182100"/>
                <a:gd name="connsiteY71" fmla="*/ 207625 h 544245"/>
                <a:gd name="connsiteX72" fmla="*/ 3810381 w 9182100"/>
                <a:gd name="connsiteY72" fmla="*/ 252106 h 544245"/>
                <a:gd name="connsiteX73" fmla="*/ 4206621 w 9182100"/>
                <a:gd name="connsiteY73" fmla="*/ 339736 h 544245"/>
                <a:gd name="connsiteX74" fmla="*/ 4306062 w 9182100"/>
                <a:gd name="connsiteY74" fmla="*/ 359834 h 544245"/>
                <a:gd name="connsiteX75" fmla="*/ 4405503 w 9182100"/>
                <a:gd name="connsiteY75" fmla="*/ 378979 h 544245"/>
                <a:gd name="connsiteX76" fmla="*/ 4611529 w 9182100"/>
                <a:gd name="connsiteY76" fmla="*/ 405745 h 544245"/>
                <a:gd name="connsiteX77" fmla="*/ 5031677 w 9182100"/>
                <a:gd name="connsiteY77" fmla="*/ 427462 h 544245"/>
                <a:gd name="connsiteX78" fmla="*/ 5243227 w 9182100"/>
                <a:gd name="connsiteY78" fmla="*/ 418699 h 544245"/>
                <a:gd name="connsiteX79" fmla="*/ 5451062 w 9182100"/>
                <a:gd name="connsiteY79" fmla="*/ 398029 h 544245"/>
                <a:gd name="connsiteX80" fmla="*/ 5844635 w 9182100"/>
                <a:gd name="connsiteY80" fmla="*/ 353071 h 544245"/>
                <a:gd name="connsiteX81" fmla="*/ 5939981 w 9182100"/>
                <a:gd name="connsiteY81" fmla="*/ 346975 h 544245"/>
                <a:gd name="connsiteX82" fmla="*/ 6035898 w 9182100"/>
                <a:gd name="connsiteY82" fmla="*/ 344118 h 544245"/>
                <a:gd name="connsiteX83" fmla="*/ 6232303 w 9182100"/>
                <a:gd name="connsiteY83" fmla="*/ 343642 h 544245"/>
                <a:gd name="connsiteX84" fmla="*/ 6630924 w 9182100"/>
                <a:gd name="connsiteY84" fmla="*/ 351071 h 544245"/>
                <a:gd name="connsiteX85" fmla="*/ 6831140 w 9182100"/>
                <a:gd name="connsiteY85" fmla="*/ 356596 h 544245"/>
                <a:gd name="connsiteX86" fmla="*/ 7031545 w 9182100"/>
                <a:gd name="connsiteY86" fmla="*/ 362501 h 544245"/>
                <a:gd name="connsiteX87" fmla="*/ 7432262 w 9182100"/>
                <a:gd name="connsiteY87" fmla="*/ 378408 h 544245"/>
                <a:gd name="connsiteX88" fmla="*/ 7830312 w 9182100"/>
                <a:gd name="connsiteY88" fmla="*/ 402506 h 544245"/>
                <a:gd name="connsiteX89" fmla="*/ 7879270 w 9182100"/>
                <a:gd name="connsiteY89" fmla="*/ 406792 h 544245"/>
                <a:gd name="connsiteX90" fmla="*/ 7926895 w 9182100"/>
                <a:gd name="connsiteY90" fmla="*/ 411745 h 544245"/>
                <a:gd name="connsiteX91" fmla="*/ 7977569 w 9182100"/>
                <a:gd name="connsiteY91" fmla="*/ 417175 h 544245"/>
                <a:gd name="connsiteX92" fmla="*/ 8030623 w 9182100"/>
                <a:gd name="connsiteY92" fmla="*/ 422127 h 544245"/>
                <a:gd name="connsiteX93" fmla="*/ 8237982 w 9182100"/>
                <a:gd name="connsiteY93" fmla="*/ 435177 h 544245"/>
                <a:gd name="connsiteX94" fmla="*/ 8647748 w 9182100"/>
                <a:gd name="connsiteY94" fmla="*/ 449464 h 544245"/>
                <a:gd name="connsiteX95" fmla="*/ 8852821 w 9182100"/>
                <a:gd name="connsiteY95" fmla="*/ 456132 h 544245"/>
                <a:gd name="connsiteX96" fmla="*/ 8955786 w 9182100"/>
                <a:gd name="connsiteY96" fmla="*/ 458132 h 544245"/>
                <a:gd name="connsiteX97" fmla="*/ 9059227 w 9182100"/>
                <a:gd name="connsiteY97" fmla="*/ 457751 h 544245"/>
                <a:gd name="connsiteX98" fmla="*/ 9182005 w 9182100"/>
                <a:gd name="connsiteY98" fmla="*/ 452512 h 544245"/>
                <a:gd name="connsiteX99" fmla="*/ 9182005 w 9182100"/>
                <a:gd name="connsiteY99" fmla="*/ 154189 h 544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</a:cxnLst>
              <a:rect l="l" t="t" r="r" b="b"/>
              <a:pathLst>
                <a:path w="9182100" h="544245">
                  <a:moveTo>
                    <a:pt x="9182100" y="154189"/>
                  </a:moveTo>
                  <a:cubicBezTo>
                    <a:pt x="9137618" y="157142"/>
                    <a:pt x="9092851" y="159904"/>
                    <a:pt x="9047702" y="162762"/>
                  </a:cubicBezTo>
                  <a:cubicBezTo>
                    <a:pt x="8917114" y="170668"/>
                    <a:pt x="8784717" y="178002"/>
                    <a:pt x="8652224" y="178287"/>
                  </a:cubicBezTo>
                  <a:cubicBezTo>
                    <a:pt x="8519732" y="178764"/>
                    <a:pt x="8387049" y="171239"/>
                    <a:pt x="8255603" y="161047"/>
                  </a:cubicBezTo>
                  <a:cubicBezTo>
                    <a:pt x="8189881" y="155904"/>
                    <a:pt x="8124539" y="149236"/>
                    <a:pt x="8060722" y="140854"/>
                  </a:cubicBezTo>
                  <a:cubicBezTo>
                    <a:pt x="8044815" y="138759"/>
                    <a:pt x="8029099" y="136473"/>
                    <a:pt x="8013478" y="134187"/>
                  </a:cubicBezTo>
                  <a:lnTo>
                    <a:pt x="7990428" y="130567"/>
                  </a:lnTo>
                  <a:lnTo>
                    <a:pt x="7964139" y="126853"/>
                  </a:lnTo>
                  <a:cubicBezTo>
                    <a:pt x="7946708" y="124376"/>
                    <a:pt x="7928896" y="121709"/>
                    <a:pt x="7911656" y="119518"/>
                  </a:cubicBezTo>
                  <a:lnTo>
                    <a:pt x="7860220" y="113232"/>
                  </a:lnTo>
                  <a:cubicBezTo>
                    <a:pt x="7723728" y="96277"/>
                    <a:pt x="7589044" y="83038"/>
                    <a:pt x="7453884" y="70369"/>
                  </a:cubicBezTo>
                  <a:cubicBezTo>
                    <a:pt x="7318915" y="57701"/>
                    <a:pt x="7184041" y="46366"/>
                    <a:pt x="7048976" y="36556"/>
                  </a:cubicBezTo>
                  <a:cubicBezTo>
                    <a:pt x="6981444" y="31793"/>
                    <a:pt x="6913912" y="26840"/>
                    <a:pt x="6846285" y="22649"/>
                  </a:cubicBezTo>
                  <a:cubicBezTo>
                    <a:pt x="6778657" y="18553"/>
                    <a:pt x="6710934" y="14934"/>
                    <a:pt x="6643212" y="11600"/>
                  </a:cubicBezTo>
                  <a:lnTo>
                    <a:pt x="6541485" y="7314"/>
                  </a:lnTo>
                  <a:cubicBezTo>
                    <a:pt x="6507576" y="5790"/>
                    <a:pt x="6473667" y="4647"/>
                    <a:pt x="6439567" y="3885"/>
                  </a:cubicBezTo>
                  <a:lnTo>
                    <a:pt x="6337459" y="1313"/>
                  </a:lnTo>
                  <a:lnTo>
                    <a:pt x="6234970" y="75"/>
                  </a:lnTo>
                  <a:cubicBezTo>
                    <a:pt x="6166295" y="-116"/>
                    <a:pt x="6097715" y="-116"/>
                    <a:pt x="6027802" y="2265"/>
                  </a:cubicBezTo>
                  <a:cubicBezTo>
                    <a:pt x="5993320" y="3123"/>
                    <a:pt x="5957412" y="4456"/>
                    <a:pt x="5921978" y="6552"/>
                  </a:cubicBezTo>
                  <a:cubicBezTo>
                    <a:pt x="5886546" y="8552"/>
                    <a:pt x="5851112" y="11124"/>
                    <a:pt x="5815965" y="14362"/>
                  </a:cubicBezTo>
                  <a:cubicBezTo>
                    <a:pt x="5674995" y="27126"/>
                    <a:pt x="5538597" y="48938"/>
                    <a:pt x="5408390" y="67036"/>
                  </a:cubicBezTo>
                  <a:cubicBezTo>
                    <a:pt x="5277993" y="85514"/>
                    <a:pt x="5151692" y="99039"/>
                    <a:pt x="5023866" y="103992"/>
                  </a:cubicBezTo>
                  <a:cubicBezTo>
                    <a:pt x="4960049" y="106660"/>
                    <a:pt x="4895946" y="107231"/>
                    <a:pt x="4831556" y="106374"/>
                  </a:cubicBezTo>
                  <a:cubicBezTo>
                    <a:pt x="4767167" y="105231"/>
                    <a:pt x="4702588" y="102468"/>
                    <a:pt x="4637723" y="98754"/>
                  </a:cubicBezTo>
                  <a:cubicBezTo>
                    <a:pt x="4572762" y="95230"/>
                    <a:pt x="4507992" y="88848"/>
                    <a:pt x="4442460" y="83038"/>
                  </a:cubicBezTo>
                  <a:cubicBezTo>
                    <a:pt x="4408837" y="80752"/>
                    <a:pt x="4375214" y="79228"/>
                    <a:pt x="4341686" y="77227"/>
                  </a:cubicBezTo>
                  <a:cubicBezTo>
                    <a:pt x="4308158" y="75227"/>
                    <a:pt x="4274534" y="73417"/>
                    <a:pt x="4241006" y="71989"/>
                  </a:cubicBezTo>
                  <a:cubicBezTo>
                    <a:pt x="4106895" y="65131"/>
                    <a:pt x="3971925" y="59797"/>
                    <a:pt x="3836956" y="54177"/>
                  </a:cubicBezTo>
                  <a:lnTo>
                    <a:pt x="3634549" y="45414"/>
                  </a:lnTo>
                  <a:lnTo>
                    <a:pt x="3533394" y="40461"/>
                  </a:lnTo>
                  <a:lnTo>
                    <a:pt x="3481959" y="37889"/>
                  </a:lnTo>
                  <a:cubicBezTo>
                    <a:pt x="3464719" y="37127"/>
                    <a:pt x="3447479" y="36079"/>
                    <a:pt x="3430238" y="35889"/>
                  </a:cubicBezTo>
                  <a:cubicBezTo>
                    <a:pt x="3292602" y="31126"/>
                    <a:pt x="3156299" y="33603"/>
                    <a:pt x="3020473" y="37603"/>
                  </a:cubicBezTo>
                  <a:cubicBezTo>
                    <a:pt x="2884741" y="41985"/>
                    <a:pt x="2749487" y="48843"/>
                    <a:pt x="2614422" y="56844"/>
                  </a:cubicBezTo>
                  <a:lnTo>
                    <a:pt x="2208657" y="81609"/>
                  </a:lnTo>
                  <a:cubicBezTo>
                    <a:pt x="2073116" y="89991"/>
                    <a:pt x="1937195" y="97515"/>
                    <a:pt x="1800606" y="107612"/>
                  </a:cubicBezTo>
                  <a:cubicBezTo>
                    <a:pt x="1732217" y="112184"/>
                    <a:pt x="1663827" y="117804"/>
                    <a:pt x="1594676" y="124948"/>
                  </a:cubicBezTo>
                  <a:lnTo>
                    <a:pt x="1491996" y="136568"/>
                  </a:lnTo>
                  <a:lnTo>
                    <a:pt x="1442942" y="141902"/>
                  </a:lnTo>
                  <a:lnTo>
                    <a:pt x="1418463" y="144664"/>
                  </a:lnTo>
                  <a:lnTo>
                    <a:pt x="1393984" y="146855"/>
                  </a:lnTo>
                  <a:cubicBezTo>
                    <a:pt x="1263491" y="159142"/>
                    <a:pt x="1134142" y="166667"/>
                    <a:pt x="1006697" y="169810"/>
                  </a:cubicBezTo>
                  <a:cubicBezTo>
                    <a:pt x="942975" y="172001"/>
                    <a:pt x="879729" y="171239"/>
                    <a:pt x="816864" y="170953"/>
                  </a:cubicBezTo>
                  <a:lnTo>
                    <a:pt x="769906" y="169715"/>
                  </a:lnTo>
                  <a:cubicBezTo>
                    <a:pt x="754285" y="169525"/>
                    <a:pt x="738569" y="169048"/>
                    <a:pt x="723043" y="168096"/>
                  </a:cubicBezTo>
                  <a:lnTo>
                    <a:pt x="676370" y="166286"/>
                  </a:lnTo>
                  <a:cubicBezTo>
                    <a:pt x="660845" y="165238"/>
                    <a:pt x="645414" y="164095"/>
                    <a:pt x="629888" y="163333"/>
                  </a:cubicBezTo>
                  <a:cubicBezTo>
                    <a:pt x="568071" y="159047"/>
                    <a:pt x="506540" y="154094"/>
                    <a:pt x="445484" y="146093"/>
                  </a:cubicBezTo>
                  <a:cubicBezTo>
                    <a:pt x="384524" y="137997"/>
                    <a:pt x="323850" y="128091"/>
                    <a:pt x="263366" y="115232"/>
                  </a:cubicBezTo>
                  <a:cubicBezTo>
                    <a:pt x="202787" y="102850"/>
                    <a:pt x="142589" y="87419"/>
                    <a:pt x="81439" y="70369"/>
                  </a:cubicBezTo>
                  <a:cubicBezTo>
                    <a:pt x="66199" y="66178"/>
                    <a:pt x="50864" y="61702"/>
                    <a:pt x="35338" y="57034"/>
                  </a:cubicBezTo>
                  <a:lnTo>
                    <a:pt x="0" y="46652"/>
                  </a:lnTo>
                  <a:lnTo>
                    <a:pt x="0" y="426795"/>
                  </a:lnTo>
                  <a:cubicBezTo>
                    <a:pt x="58198" y="446416"/>
                    <a:pt x="117920" y="464323"/>
                    <a:pt x="178594" y="479658"/>
                  </a:cubicBezTo>
                  <a:cubicBezTo>
                    <a:pt x="319850" y="514901"/>
                    <a:pt x="465582" y="537094"/>
                    <a:pt x="610457" y="542619"/>
                  </a:cubicBezTo>
                  <a:cubicBezTo>
                    <a:pt x="682943" y="545953"/>
                    <a:pt x="755142" y="543762"/>
                    <a:pt x="826865" y="539666"/>
                  </a:cubicBezTo>
                  <a:cubicBezTo>
                    <a:pt x="898398" y="534523"/>
                    <a:pt x="969645" y="526903"/>
                    <a:pt x="1039654" y="515187"/>
                  </a:cubicBezTo>
                  <a:cubicBezTo>
                    <a:pt x="1180052" y="492517"/>
                    <a:pt x="1316736" y="457751"/>
                    <a:pt x="1449705" y="415270"/>
                  </a:cubicBezTo>
                  <a:cubicBezTo>
                    <a:pt x="1483138" y="405364"/>
                    <a:pt x="1515809" y="393172"/>
                    <a:pt x="1548765" y="382123"/>
                  </a:cubicBezTo>
                  <a:lnTo>
                    <a:pt x="1642872" y="349261"/>
                  </a:lnTo>
                  <a:cubicBezTo>
                    <a:pt x="1705261" y="328211"/>
                    <a:pt x="1768983" y="308208"/>
                    <a:pt x="1832991" y="289158"/>
                  </a:cubicBezTo>
                  <a:cubicBezTo>
                    <a:pt x="1961198" y="251821"/>
                    <a:pt x="2091404" y="219435"/>
                    <a:pt x="2222754" y="193623"/>
                  </a:cubicBezTo>
                  <a:cubicBezTo>
                    <a:pt x="2354199" y="168382"/>
                    <a:pt x="2486882" y="149332"/>
                    <a:pt x="2620137" y="138378"/>
                  </a:cubicBezTo>
                  <a:cubicBezTo>
                    <a:pt x="2753392" y="127424"/>
                    <a:pt x="2887123" y="122947"/>
                    <a:pt x="3020473" y="127234"/>
                  </a:cubicBezTo>
                  <a:cubicBezTo>
                    <a:pt x="3087148" y="129043"/>
                    <a:pt x="3153632" y="133711"/>
                    <a:pt x="3219736" y="139807"/>
                  </a:cubicBezTo>
                  <a:cubicBezTo>
                    <a:pt x="3252788" y="143426"/>
                    <a:pt x="3285839" y="146760"/>
                    <a:pt x="3318605" y="151713"/>
                  </a:cubicBezTo>
                  <a:lnTo>
                    <a:pt x="3367754" y="158666"/>
                  </a:lnTo>
                  <a:cubicBezTo>
                    <a:pt x="3384042" y="161238"/>
                    <a:pt x="3400330" y="164000"/>
                    <a:pt x="3416618" y="166858"/>
                  </a:cubicBezTo>
                  <a:cubicBezTo>
                    <a:pt x="3432905" y="169525"/>
                    <a:pt x="3449003" y="172954"/>
                    <a:pt x="3465195" y="176097"/>
                  </a:cubicBezTo>
                  <a:cubicBezTo>
                    <a:pt x="3481483" y="179431"/>
                    <a:pt x="3497199" y="182288"/>
                    <a:pt x="3513868" y="185908"/>
                  </a:cubicBezTo>
                  <a:lnTo>
                    <a:pt x="3612737" y="207625"/>
                  </a:lnTo>
                  <a:lnTo>
                    <a:pt x="3810381" y="252106"/>
                  </a:lnTo>
                  <a:cubicBezTo>
                    <a:pt x="3942112" y="282015"/>
                    <a:pt x="4073843" y="312590"/>
                    <a:pt x="4206621" y="339736"/>
                  </a:cubicBezTo>
                  <a:cubicBezTo>
                    <a:pt x="4239768" y="346785"/>
                    <a:pt x="4272915" y="353452"/>
                    <a:pt x="4306062" y="359834"/>
                  </a:cubicBezTo>
                  <a:cubicBezTo>
                    <a:pt x="4339209" y="366216"/>
                    <a:pt x="4372356" y="372979"/>
                    <a:pt x="4405503" y="378979"/>
                  </a:cubicBezTo>
                  <a:cubicBezTo>
                    <a:pt x="4473416" y="389266"/>
                    <a:pt x="4542378" y="398410"/>
                    <a:pt x="4611529" y="405745"/>
                  </a:cubicBezTo>
                  <a:cubicBezTo>
                    <a:pt x="4749832" y="420794"/>
                    <a:pt x="4890326" y="428795"/>
                    <a:pt x="5031677" y="427462"/>
                  </a:cubicBezTo>
                  <a:cubicBezTo>
                    <a:pt x="5102352" y="426985"/>
                    <a:pt x="5173028" y="423747"/>
                    <a:pt x="5243227" y="418699"/>
                  </a:cubicBezTo>
                  <a:cubicBezTo>
                    <a:pt x="5313427" y="413650"/>
                    <a:pt x="5382959" y="406030"/>
                    <a:pt x="5451062" y="398029"/>
                  </a:cubicBezTo>
                  <a:cubicBezTo>
                    <a:pt x="5587651" y="381551"/>
                    <a:pt x="5717381" y="362501"/>
                    <a:pt x="5844635" y="353071"/>
                  </a:cubicBezTo>
                  <a:cubicBezTo>
                    <a:pt x="5876544" y="350690"/>
                    <a:pt x="5908262" y="348404"/>
                    <a:pt x="5939981" y="346975"/>
                  </a:cubicBezTo>
                  <a:cubicBezTo>
                    <a:pt x="5971794" y="345356"/>
                    <a:pt x="6003036" y="344308"/>
                    <a:pt x="6035898" y="344118"/>
                  </a:cubicBezTo>
                  <a:cubicBezTo>
                    <a:pt x="6100477" y="343070"/>
                    <a:pt x="6166390" y="343356"/>
                    <a:pt x="6232303" y="343642"/>
                  </a:cubicBezTo>
                  <a:cubicBezTo>
                    <a:pt x="6364415" y="344880"/>
                    <a:pt x="6497669" y="347833"/>
                    <a:pt x="6630924" y="351071"/>
                  </a:cubicBezTo>
                  <a:lnTo>
                    <a:pt x="6831140" y="356596"/>
                  </a:lnTo>
                  <a:lnTo>
                    <a:pt x="7031545" y="362501"/>
                  </a:lnTo>
                  <a:cubicBezTo>
                    <a:pt x="7165086" y="367454"/>
                    <a:pt x="7298818" y="371835"/>
                    <a:pt x="7432262" y="378408"/>
                  </a:cubicBezTo>
                  <a:cubicBezTo>
                    <a:pt x="7565518" y="384790"/>
                    <a:pt x="7699153" y="392124"/>
                    <a:pt x="7830312" y="402506"/>
                  </a:cubicBezTo>
                  <a:lnTo>
                    <a:pt x="7879270" y="406792"/>
                  </a:lnTo>
                  <a:lnTo>
                    <a:pt x="7926895" y="411745"/>
                  </a:lnTo>
                  <a:lnTo>
                    <a:pt x="7977569" y="417175"/>
                  </a:lnTo>
                  <a:cubicBezTo>
                    <a:pt x="7995380" y="418984"/>
                    <a:pt x="8013097" y="420699"/>
                    <a:pt x="8030623" y="422127"/>
                  </a:cubicBezTo>
                  <a:cubicBezTo>
                    <a:pt x="8100632" y="427843"/>
                    <a:pt x="8169402" y="431748"/>
                    <a:pt x="8237982" y="435177"/>
                  </a:cubicBezTo>
                  <a:cubicBezTo>
                    <a:pt x="8375047" y="442035"/>
                    <a:pt x="8511254" y="444511"/>
                    <a:pt x="8647748" y="449464"/>
                  </a:cubicBezTo>
                  <a:cubicBezTo>
                    <a:pt x="8715946" y="451750"/>
                    <a:pt x="8784336" y="454513"/>
                    <a:pt x="8852821" y="456132"/>
                  </a:cubicBezTo>
                  <a:cubicBezTo>
                    <a:pt x="8887111" y="456989"/>
                    <a:pt x="8921401" y="457751"/>
                    <a:pt x="8955786" y="458132"/>
                  </a:cubicBezTo>
                  <a:cubicBezTo>
                    <a:pt x="8990171" y="458323"/>
                    <a:pt x="9024651" y="458227"/>
                    <a:pt x="9059227" y="457751"/>
                  </a:cubicBezTo>
                  <a:cubicBezTo>
                    <a:pt x="9099995" y="456989"/>
                    <a:pt x="9140857" y="455275"/>
                    <a:pt x="9182005" y="452512"/>
                  </a:cubicBezTo>
                  <a:lnTo>
                    <a:pt x="9182005" y="154189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 useBgFill="1">
          <p:nvSpPr>
            <p:cNvPr id="5142" name="Freeform: Shape 5141">
              <a:extLst>
                <a:ext uri="{FF2B5EF4-FFF2-40B4-BE49-F238E27FC236}">
                  <a16:creationId xmlns:a16="http://schemas.microsoft.com/office/drawing/2014/main" id="{3916FBF2-1CC9-460D-A42B-FB77E515ECC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614750"/>
              <a:ext cx="12188952" cy="1201528"/>
            </a:xfrm>
            <a:custGeom>
              <a:avLst/>
              <a:gdLst>
                <a:gd name="connsiteX0" fmla="*/ 0 w 9182100"/>
                <a:gd name="connsiteY0" fmla="*/ 1019102 h 1019102"/>
                <a:gd name="connsiteX1" fmla="*/ 9182100 w 9182100"/>
                <a:gd name="connsiteY1" fmla="*/ 1019102 h 1019102"/>
                <a:gd name="connsiteX2" fmla="*/ 9182100 w 9182100"/>
                <a:gd name="connsiteY2" fmla="*/ 273009 h 1019102"/>
                <a:gd name="connsiteX3" fmla="*/ 9065895 w 9182100"/>
                <a:gd name="connsiteY3" fmla="*/ 278343 h 1019102"/>
                <a:gd name="connsiteX4" fmla="*/ 8261890 w 9182100"/>
                <a:gd name="connsiteY4" fmla="*/ 257769 h 1019102"/>
                <a:gd name="connsiteX5" fmla="*/ 8038624 w 9182100"/>
                <a:gd name="connsiteY5" fmla="*/ 235956 h 1019102"/>
                <a:gd name="connsiteX6" fmla="*/ 7862221 w 9182100"/>
                <a:gd name="connsiteY6" fmla="*/ 213097 h 1019102"/>
                <a:gd name="connsiteX7" fmla="*/ 6238780 w 9182100"/>
                <a:gd name="connsiteY7" fmla="*/ 126419 h 1019102"/>
                <a:gd name="connsiteX8" fmla="*/ 5828729 w 9182100"/>
                <a:gd name="connsiteY8" fmla="*/ 142421 h 1019102"/>
                <a:gd name="connsiteX9" fmla="*/ 5227606 w 9182100"/>
                <a:gd name="connsiteY9" fmla="*/ 219764 h 1019102"/>
                <a:gd name="connsiteX10" fmla="*/ 4394359 w 9182100"/>
                <a:gd name="connsiteY10" fmla="*/ 190713 h 1019102"/>
                <a:gd name="connsiteX11" fmla="*/ 3789236 w 9182100"/>
                <a:gd name="connsiteY11" fmla="*/ 107655 h 1019102"/>
                <a:gd name="connsiteX12" fmla="*/ 3391567 w 9182100"/>
                <a:gd name="connsiteY12" fmla="*/ 30502 h 1019102"/>
                <a:gd name="connsiteX13" fmla="*/ 2180177 w 9182100"/>
                <a:gd name="connsiteY13" fmla="*/ 67745 h 1019102"/>
                <a:gd name="connsiteX14" fmla="*/ 1543336 w 9182100"/>
                <a:gd name="connsiteY14" fmla="*/ 209953 h 1019102"/>
                <a:gd name="connsiteX15" fmla="*/ 1276731 w 9182100"/>
                <a:gd name="connsiteY15" fmla="*/ 286439 h 1019102"/>
                <a:gd name="connsiteX16" fmla="*/ 441293 w 9182100"/>
                <a:gd name="connsiteY16" fmla="*/ 292345 h 1019102"/>
                <a:gd name="connsiteX17" fmla="*/ 0 w 9182100"/>
                <a:gd name="connsiteY17" fmla="*/ 135563 h 1019102"/>
                <a:gd name="connsiteX18" fmla="*/ 0 w 9182100"/>
                <a:gd name="connsiteY18" fmla="*/ 1019102 h 1019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182100" h="1019102">
                  <a:moveTo>
                    <a:pt x="0" y="1019102"/>
                  </a:moveTo>
                  <a:lnTo>
                    <a:pt x="9182100" y="1019102"/>
                  </a:lnTo>
                  <a:lnTo>
                    <a:pt x="9182100" y="273009"/>
                  </a:lnTo>
                  <a:cubicBezTo>
                    <a:pt x="9143429" y="275485"/>
                    <a:pt x="9104662" y="277200"/>
                    <a:pt x="9065895" y="278343"/>
                  </a:cubicBezTo>
                  <a:cubicBezTo>
                    <a:pt x="8798243" y="285201"/>
                    <a:pt x="8529066" y="277009"/>
                    <a:pt x="8261890" y="257769"/>
                  </a:cubicBezTo>
                  <a:cubicBezTo>
                    <a:pt x="8187024" y="251863"/>
                    <a:pt x="8112443" y="245386"/>
                    <a:pt x="8038624" y="235956"/>
                  </a:cubicBezTo>
                  <a:cubicBezTo>
                    <a:pt x="7980140" y="228051"/>
                    <a:pt x="7920228" y="219002"/>
                    <a:pt x="7862221" y="213097"/>
                  </a:cubicBezTo>
                  <a:cubicBezTo>
                    <a:pt x="7322439" y="159280"/>
                    <a:pt x="6780943" y="130991"/>
                    <a:pt x="6238780" y="126419"/>
                  </a:cubicBezTo>
                  <a:cubicBezTo>
                    <a:pt x="6102477" y="126324"/>
                    <a:pt x="5964745" y="128800"/>
                    <a:pt x="5828729" y="142421"/>
                  </a:cubicBezTo>
                  <a:cubicBezTo>
                    <a:pt x="5624703" y="162328"/>
                    <a:pt x="5429441" y="202048"/>
                    <a:pt x="5227606" y="219764"/>
                  </a:cubicBezTo>
                  <a:cubicBezTo>
                    <a:pt x="4950238" y="245767"/>
                    <a:pt x="4670393" y="228527"/>
                    <a:pt x="4394359" y="190713"/>
                  </a:cubicBezTo>
                  <a:cubicBezTo>
                    <a:pt x="4193381" y="163090"/>
                    <a:pt x="3988880" y="147755"/>
                    <a:pt x="3789236" y="107655"/>
                  </a:cubicBezTo>
                  <a:cubicBezTo>
                    <a:pt x="3660743" y="85271"/>
                    <a:pt x="3520249" y="51648"/>
                    <a:pt x="3391567" y="30502"/>
                  </a:cubicBezTo>
                  <a:cubicBezTo>
                    <a:pt x="2990469" y="-28553"/>
                    <a:pt x="2579370" y="5928"/>
                    <a:pt x="2180177" y="67745"/>
                  </a:cubicBezTo>
                  <a:cubicBezTo>
                    <a:pt x="1965198" y="103273"/>
                    <a:pt x="1751648" y="146136"/>
                    <a:pt x="1543336" y="209953"/>
                  </a:cubicBezTo>
                  <a:cubicBezTo>
                    <a:pt x="1456087" y="238528"/>
                    <a:pt x="1365885" y="264627"/>
                    <a:pt x="1276731" y="286439"/>
                  </a:cubicBezTo>
                  <a:cubicBezTo>
                    <a:pt x="1001173" y="335398"/>
                    <a:pt x="716471" y="346923"/>
                    <a:pt x="441293" y="292345"/>
                  </a:cubicBezTo>
                  <a:cubicBezTo>
                    <a:pt x="285655" y="263198"/>
                    <a:pt x="143923" y="198237"/>
                    <a:pt x="0" y="135563"/>
                  </a:cubicBezTo>
                  <a:lnTo>
                    <a:pt x="0" y="1019102"/>
                  </a:lnTo>
                  <a:close/>
                </a:path>
              </a:pathLst>
            </a:custGeom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00AE830E-FFD2-4946-840A-2835366989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4551037"/>
            <a:ext cx="5021782" cy="1509931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3600">
                <a:solidFill>
                  <a:schemeClr val="tx2"/>
                </a:solidFill>
              </a:rPr>
              <a:t>Vielen Dank für Ihre Aufmerksamkeit. </a:t>
            </a:r>
          </a:p>
        </p:txBody>
      </p:sp>
      <p:sp>
        <p:nvSpPr>
          <p:cNvPr id="5133" name="Content Placeholder 5132">
            <a:extLst>
              <a:ext uri="{FF2B5EF4-FFF2-40B4-BE49-F238E27FC236}">
                <a16:creationId xmlns:a16="http://schemas.microsoft.com/office/drawing/2014/main" id="{BE4F316E-6841-0FF6-BAAD-69CFF1B84A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0247" y="4551037"/>
            <a:ext cx="4926411" cy="1509935"/>
          </a:xfrm>
        </p:spPr>
        <p:txBody>
          <a:bodyPr anchor="ctr">
            <a:normAutofit/>
          </a:bodyPr>
          <a:lstStyle/>
          <a:p>
            <a:endParaRPr lang="en-US" sz="18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30149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2" name="Rectangle 1039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CF1E52D-5660-EAD3-9ABE-9C2078542D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80407" y="743447"/>
            <a:ext cx="3973385" cy="3692028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/>
              <a:t>Vorstellungsrunde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25AE999-85AB-5B1A-5085-E3FE04B5FA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380408" y="4629234"/>
            <a:ext cx="3973386" cy="1485319"/>
          </a:xfrm>
          <a:noFill/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400" dirty="0"/>
              <a:t>Mein/e </a:t>
            </a:r>
            <a:r>
              <a:rPr lang="en-US" sz="2400" dirty="0" err="1"/>
              <a:t>Auszubildende</a:t>
            </a:r>
            <a:r>
              <a:rPr lang="en-US" sz="2400" dirty="0"/>
              <a:t>/r </a:t>
            </a:r>
            <a:r>
              <a:rPr lang="en-US" sz="2400" dirty="0" err="1"/>
              <a:t>ist</a:t>
            </a:r>
            <a:r>
              <a:rPr lang="en-US" sz="2400" dirty="0"/>
              <a:t> …</a:t>
            </a:r>
          </a:p>
        </p:txBody>
      </p:sp>
      <p:pic>
        <p:nvPicPr>
          <p:cNvPr id="1030" name="Picture 6" descr="Kostenlose Fotos zum Thema Person">
            <a:extLst>
              <a:ext uri="{FF2B5EF4-FFF2-40B4-BE49-F238E27FC236}">
                <a16:creationId xmlns:a16="http://schemas.microsoft.com/office/drawing/2014/main" id="{61B62779-3CC5-78AF-7D94-2FCA35D143A5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24" r="18112" b="-1"/>
          <a:stretch/>
        </p:blipFill>
        <p:spPr bwMode="auto">
          <a:xfrm>
            <a:off x="20" y="10"/>
            <a:ext cx="6992881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32431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2D5050C-A11B-2136-A0C9-62896A72CE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Übersicht zur Ausbildung </a:t>
            </a:r>
          </a:p>
        </p:txBody>
      </p:sp>
      <p:sp>
        <p:nvSpPr>
          <p:cNvPr id="17" name="Inhaltsplatzhalter 16">
            <a:extLst>
              <a:ext uri="{FF2B5EF4-FFF2-40B4-BE49-F238E27FC236}">
                <a16:creationId xmlns:a16="http://schemas.microsoft.com/office/drawing/2014/main" id="{EE16B7B7-6CF3-0240-9E79-C309568A31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93670"/>
            <a:ext cx="10515600" cy="4815840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de-DE" b="1" dirty="0"/>
              <a:t>Ziel: Erwerb beruflicher Handlungskompetenz</a:t>
            </a:r>
            <a:endParaRPr lang="de-DE" dirty="0"/>
          </a:p>
          <a:p>
            <a:pPr marL="0" indent="0">
              <a:buNone/>
            </a:pPr>
            <a:r>
              <a:rPr lang="de-DE" dirty="0"/>
              <a:t>Der Unterricht umfasst die Handlungsfelder:</a:t>
            </a:r>
          </a:p>
          <a:p>
            <a:pPr lvl="0"/>
            <a:r>
              <a:rPr lang="de-DE" dirty="0"/>
              <a:t>Kinder in ihrer Lebenswelt wahrnehmen und pädagogische Beziehungen zu</a:t>
            </a:r>
            <a:br>
              <a:rPr lang="de-DE" dirty="0"/>
            </a:br>
            <a:r>
              <a:rPr lang="de-DE" dirty="0"/>
              <a:t>ihnen entwickeln,</a:t>
            </a:r>
          </a:p>
          <a:p>
            <a:pPr lvl="0"/>
            <a:r>
              <a:rPr lang="de-DE" dirty="0"/>
              <a:t>Entwicklungs- und Bildungsprozesse begleiten,</a:t>
            </a:r>
          </a:p>
          <a:p>
            <a:pPr lvl="0"/>
            <a:r>
              <a:rPr lang="de-DE" dirty="0"/>
              <a:t>Gruppen pädagogisch begleiten,</a:t>
            </a:r>
          </a:p>
          <a:p>
            <a:pPr lvl="0"/>
            <a:r>
              <a:rPr lang="de-DE" dirty="0"/>
              <a:t>Mit Eltern und Bezugspersonen zusammenarbeiten,</a:t>
            </a:r>
          </a:p>
          <a:p>
            <a:pPr lvl="0"/>
            <a:r>
              <a:rPr lang="de-DE" dirty="0"/>
              <a:t>Übergänge mitgestalten,</a:t>
            </a:r>
          </a:p>
          <a:p>
            <a:pPr lvl="0"/>
            <a:r>
              <a:rPr lang="de-DE" dirty="0"/>
              <a:t>Betreuungsmaßnahmen und Versorgungshandlungen ausführen.</a:t>
            </a:r>
          </a:p>
          <a:p>
            <a:pPr marL="0" indent="0">
              <a:buNone/>
            </a:pPr>
            <a:r>
              <a:rPr lang="de-DE" dirty="0"/>
              <a:t>Die Prozessschritte sozialpädagogischen Handelns sind: Wissen und Verstehen, Analyse und Bewertung, Planung und Konzeption, Durchführung, Reflexion und Evaluation.</a:t>
            </a:r>
          </a:p>
          <a:p>
            <a:pPr marL="0" indent="0">
              <a:buNone/>
            </a:pPr>
            <a:r>
              <a:rPr lang="de-DE" dirty="0"/>
              <a:t/>
            </a:r>
            <a:br>
              <a:rPr lang="de-DE" dirty="0"/>
            </a:br>
            <a:r>
              <a:rPr lang="de-DE" dirty="0"/>
              <a:t>Die zweite Bezugsebene für die Gestaltung des Qualifikationsprofils bilden die Kompetenzkategorien des DQR:</a:t>
            </a:r>
          </a:p>
          <a:p>
            <a:pPr lvl="0"/>
            <a:r>
              <a:rPr lang="de-DE" dirty="0"/>
              <a:t>Sozialkompetenz,</a:t>
            </a:r>
          </a:p>
          <a:p>
            <a:pPr lvl="0"/>
            <a:r>
              <a:rPr lang="de-DE" dirty="0"/>
              <a:t>Selbständigkeit,</a:t>
            </a:r>
          </a:p>
          <a:p>
            <a:pPr lvl="0"/>
            <a:r>
              <a:rPr lang="de-DE" dirty="0"/>
              <a:t>Wissen,</a:t>
            </a:r>
          </a:p>
          <a:p>
            <a:r>
              <a:rPr lang="de-DE" dirty="0"/>
              <a:t>Fertigkeiten</a:t>
            </a:r>
            <a:br>
              <a:rPr lang="de-DE" dirty="0"/>
            </a:b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203349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el 14">
            <a:extLst>
              <a:ext uri="{FF2B5EF4-FFF2-40B4-BE49-F238E27FC236}">
                <a16:creationId xmlns:a16="http://schemas.microsoft.com/office/drawing/2014/main" id="{EE2ED48E-A593-4599-B635-0BDF076C9B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Verzahnung von Theorie und Praxis</a:t>
            </a:r>
          </a:p>
        </p:txBody>
      </p:sp>
      <p:pic>
        <p:nvPicPr>
          <p:cNvPr id="8" name="Inhaltsplatzhalter 7" descr="Ein Bild, das Schild, Hemd enthält.&#10;&#10;Automatisch generierte Beschreibung">
            <a:extLst>
              <a:ext uri="{FF2B5EF4-FFF2-40B4-BE49-F238E27FC236}">
                <a16:creationId xmlns:a16="http://schemas.microsoft.com/office/drawing/2014/main" id="{11A283A3-1B9A-4ABC-BEF1-596942D4CCA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77334" y="2113623"/>
            <a:ext cx="4183062" cy="2630753"/>
          </a:xfrm>
        </p:spPr>
      </p:pic>
      <p:sp>
        <p:nvSpPr>
          <p:cNvPr id="16" name="Inhaltsplatzhalter 15">
            <a:extLst>
              <a:ext uri="{FF2B5EF4-FFF2-40B4-BE49-F238E27FC236}">
                <a16:creationId xmlns:a16="http://schemas.microsoft.com/office/drawing/2014/main" id="{511A8753-60C1-4CD8-90BB-780A9684BB7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de-DE" dirty="0"/>
              <a:t>Praktische Ausbildung dient der Anwendung und Vertiefung schulischer Inhalte</a:t>
            </a:r>
          </a:p>
          <a:p>
            <a:pPr marL="0" indent="0">
              <a:buNone/>
            </a:pPr>
            <a:endParaRPr lang="de-DE" dirty="0"/>
          </a:p>
          <a:p>
            <a:r>
              <a:rPr lang="de-DE" dirty="0" err="1"/>
              <a:t>Schüler:innen</a:t>
            </a:r>
            <a:r>
              <a:rPr lang="de-DE" dirty="0"/>
              <a:t> sind nach einem von der Schule organisierten Plan auszubilden, der zu Beginn zwischen Praxisstelle und Schule abgestimmt wird</a:t>
            </a:r>
          </a:p>
        </p:txBody>
      </p:sp>
    </p:spTree>
    <p:extLst>
      <p:ext uri="{BB962C8B-B14F-4D97-AF65-F5344CB8AC3E}">
        <p14:creationId xmlns:p14="http://schemas.microsoft.com/office/powerpoint/2010/main" val="20807957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84" name="Rectangle 3083">
            <a:extLst>
              <a:ext uri="{FF2B5EF4-FFF2-40B4-BE49-F238E27FC236}">
                <a16:creationId xmlns:a16="http://schemas.microsoft.com/office/drawing/2014/main" id="{D1D34770-47A8-402C-AF23-2B653F2D88C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2BA7200-ADEC-E363-52E1-E97FAC12C1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79" y="723899"/>
            <a:ext cx="6002110" cy="95727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dirty="0" err="1"/>
              <a:t>Fehltage</a:t>
            </a:r>
            <a:endParaRPr lang="en-US" sz="4000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BFB1A14-8B68-7A99-5F30-0DB7485B2C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6680" y="1788160"/>
            <a:ext cx="6002110" cy="4345941"/>
          </a:xfr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342900" lvl="0"/>
            <a:r>
              <a:rPr lang="en-US" sz="1800" dirty="0">
                <a:effectLst/>
                <a:latin typeface="+mj-lt"/>
              </a:rPr>
              <a:t>Die </a:t>
            </a:r>
            <a:r>
              <a:rPr lang="en-US" sz="1800" dirty="0" err="1">
                <a:effectLst/>
                <a:latin typeface="+mj-lt"/>
              </a:rPr>
              <a:t>durchschnittliche</a:t>
            </a:r>
            <a:r>
              <a:rPr lang="en-US" sz="1800" dirty="0">
                <a:effectLst/>
                <a:latin typeface="+mj-lt"/>
              </a:rPr>
              <a:t> </a:t>
            </a:r>
            <a:r>
              <a:rPr lang="en-US" sz="1800" dirty="0" err="1">
                <a:effectLst/>
                <a:latin typeface="+mj-lt"/>
              </a:rPr>
              <a:t>tägliche</a:t>
            </a:r>
            <a:r>
              <a:rPr lang="en-US" sz="1800" dirty="0">
                <a:effectLst/>
                <a:latin typeface="+mj-lt"/>
              </a:rPr>
              <a:t> </a:t>
            </a:r>
            <a:r>
              <a:rPr lang="en-US" sz="1800" dirty="0" err="1">
                <a:effectLst/>
                <a:latin typeface="+mj-lt"/>
              </a:rPr>
              <a:t>Ausbildungszeit</a:t>
            </a:r>
            <a:r>
              <a:rPr lang="en-US" sz="1800" dirty="0">
                <a:effectLst/>
                <a:latin typeface="+mj-lt"/>
              </a:rPr>
              <a:t> </a:t>
            </a:r>
            <a:r>
              <a:rPr lang="en-US" sz="1800" dirty="0" err="1">
                <a:effectLst/>
                <a:latin typeface="+mj-lt"/>
              </a:rPr>
              <a:t>beträgt</a:t>
            </a:r>
            <a:r>
              <a:rPr lang="en-US" sz="1800" dirty="0">
                <a:effectLst/>
                <a:latin typeface="+mj-lt"/>
              </a:rPr>
              <a:t> pro </a:t>
            </a:r>
            <a:r>
              <a:rPr lang="en-US" sz="1800" dirty="0" err="1">
                <a:effectLst/>
                <a:latin typeface="+mj-lt"/>
              </a:rPr>
              <a:t>Praxistag</a:t>
            </a:r>
            <a:r>
              <a:rPr lang="en-US" sz="1800" dirty="0">
                <a:effectLst/>
                <a:latin typeface="+mj-lt"/>
              </a:rPr>
              <a:t> ca. 7,8 Std. </a:t>
            </a:r>
          </a:p>
          <a:p>
            <a:pPr marL="800100" lvl="1"/>
            <a:r>
              <a:rPr lang="en-US" sz="1800" dirty="0">
                <a:effectLst/>
                <a:latin typeface="+mj-lt"/>
              </a:rPr>
              <a:t>6,5 Std. in der Gruppe am Kind </a:t>
            </a:r>
            <a:endParaRPr lang="en-US" sz="1800" dirty="0">
              <a:latin typeface="+mj-lt"/>
            </a:endParaRPr>
          </a:p>
          <a:p>
            <a:pPr marL="800100" lvl="1"/>
            <a:r>
              <a:rPr lang="en-US" sz="1800" dirty="0">
                <a:effectLst/>
                <a:latin typeface="+mj-lt"/>
              </a:rPr>
              <a:t>1,3 Std. </a:t>
            </a:r>
            <a:r>
              <a:rPr lang="en-US" sz="1800" dirty="0" err="1">
                <a:effectLst/>
                <a:latin typeface="+mj-lt"/>
              </a:rPr>
              <a:t>Besprechungen</a:t>
            </a:r>
            <a:r>
              <a:rPr lang="en-US" sz="1800" dirty="0">
                <a:effectLst/>
                <a:latin typeface="+mj-lt"/>
              </a:rPr>
              <a:t>, die </a:t>
            </a:r>
            <a:r>
              <a:rPr lang="en-US" sz="1800" dirty="0" err="1">
                <a:effectLst/>
                <a:latin typeface="+mj-lt"/>
              </a:rPr>
              <a:t>praktische</a:t>
            </a:r>
            <a:r>
              <a:rPr lang="en-US" sz="1800" dirty="0">
                <a:effectLst/>
                <a:latin typeface="+mj-lt"/>
              </a:rPr>
              <a:t> </a:t>
            </a:r>
            <a:r>
              <a:rPr lang="en-US" sz="1800" dirty="0" err="1">
                <a:effectLst/>
                <a:latin typeface="+mj-lt"/>
              </a:rPr>
              <a:t>Vor</a:t>
            </a:r>
            <a:r>
              <a:rPr lang="en-US" sz="1800" dirty="0">
                <a:effectLst/>
                <a:latin typeface="+mj-lt"/>
              </a:rPr>
              <a:t>- und </a:t>
            </a:r>
            <a:r>
              <a:rPr lang="en-US" sz="1800" dirty="0" err="1">
                <a:effectLst/>
                <a:latin typeface="+mj-lt"/>
              </a:rPr>
              <a:t>Nachbereitung</a:t>
            </a:r>
            <a:r>
              <a:rPr lang="en-US" sz="1800" dirty="0">
                <a:effectLst/>
                <a:latin typeface="+mj-lt"/>
              </a:rPr>
              <a:t> von </a:t>
            </a:r>
            <a:r>
              <a:rPr lang="en-US" sz="1800" dirty="0" err="1">
                <a:effectLst/>
                <a:latin typeface="+mj-lt"/>
              </a:rPr>
              <a:t>Aufträgen</a:t>
            </a:r>
            <a:r>
              <a:rPr lang="en-US" sz="1800" dirty="0">
                <a:effectLst/>
                <a:latin typeface="+mj-lt"/>
              </a:rPr>
              <a:t>, </a:t>
            </a:r>
            <a:r>
              <a:rPr lang="en-US" sz="1800" dirty="0" err="1">
                <a:effectLst/>
                <a:latin typeface="+mj-lt"/>
              </a:rPr>
              <a:t>Teamsitzungen</a:t>
            </a:r>
            <a:r>
              <a:rPr lang="en-US" sz="1800" dirty="0">
                <a:effectLst/>
                <a:latin typeface="+mj-lt"/>
              </a:rPr>
              <a:t> und </a:t>
            </a:r>
            <a:r>
              <a:rPr lang="en-US" sz="1800" dirty="0" err="1">
                <a:effectLst/>
                <a:latin typeface="+mj-lt"/>
              </a:rPr>
              <a:t>Elternabenden</a:t>
            </a:r>
            <a:r>
              <a:rPr lang="en-US" sz="1800" dirty="0">
                <a:effectLst/>
                <a:latin typeface="+mj-lt"/>
              </a:rPr>
              <a:t> </a:t>
            </a:r>
            <a:endParaRPr lang="en-US" sz="1800" dirty="0">
              <a:latin typeface="+mj-lt"/>
            </a:endParaRPr>
          </a:p>
          <a:p>
            <a:pPr marL="800100" lvl="1"/>
            <a:r>
              <a:rPr lang="en-US" sz="1800" dirty="0">
                <a:effectLst/>
                <a:latin typeface="+mj-lt"/>
              </a:rPr>
              <a:t>Bei </a:t>
            </a:r>
            <a:r>
              <a:rPr lang="en-US" sz="1800" dirty="0" err="1">
                <a:effectLst/>
                <a:latin typeface="+mj-lt"/>
              </a:rPr>
              <a:t>Krankheit</a:t>
            </a:r>
            <a:r>
              <a:rPr lang="en-US" sz="1800" dirty="0">
                <a:effectLst/>
                <a:latin typeface="+mj-lt"/>
              </a:rPr>
              <a:t> </a:t>
            </a:r>
            <a:r>
              <a:rPr lang="en-US" sz="1800" dirty="0" err="1">
                <a:effectLst/>
                <a:latin typeface="+mj-lt"/>
              </a:rPr>
              <a:t>sind</a:t>
            </a:r>
            <a:r>
              <a:rPr lang="en-US" sz="1800" dirty="0">
                <a:latin typeface="+mj-lt"/>
              </a:rPr>
              <a:t>  </a:t>
            </a:r>
            <a:r>
              <a:rPr lang="en-US" sz="1800" dirty="0" err="1">
                <a:latin typeface="+mj-lt"/>
              </a:rPr>
              <a:t>Einrichtung</a:t>
            </a:r>
            <a:r>
              <a:rPr lang="en-US" sz="1800" dirty="0">
                <a:latin typeface="+mj-lt"/>
              </a:rPr>
              <a:t> und Schule </a:t>
            </a:r>
            <a:r>
              <a:rPr lang="en-US" sz="1800" dirty="0" err="1">
                <a:latin typeface="+mj-lt"/>
              </a:rPr>
              <a:t>zu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verständigen</a:t>
            </a:r>
            <a:r>
              <a:rPr lang="en-US" sz="1800" dirty="0">
                <a:latin typeface="+mj-lt"/>
              </a:rPr>
              <a:t>.</a:t>
            </a:r>
            <a:r>
              <a:rPr lang="en-US" sz="1800" dirty="0">
                <a:effectLst/>
                <a:latin typeface="+mj-lt"/>
              </a:rPr>
              <a:t> </a:t>
            </a:r>
          </a:p>
          <a:p>
            <a:pPr marL="342900" lvl="0"/>
            <a:r>
              <a:rPr lang="en-US" sz="1800" dirty="0">
                <a:latin typeface="+mj-lt"/>
              </a:rPr>
              <a:t>A</a:t>
            </a:r>
            <a:r>
              <a:rPr lang="en-US" sz="1800" dirty="0">
                <a:effectLst/>
                <a:latin typeface="+mj-lt"/>
              </a:rPr>
              <a:t>m </a:t>
            </a:r>
            <a:r>
              <a:rPr lang="en-US" sz="1800" dirty="0" err="1">
                <a:effectLst/>
                <a:latin typeface="+mj-lt"/>
              </a:rPr>
              <a:t>dritten</a:t>
            </a:r>
            <a:r>
              <a:rPr lang="en-US" sz="1800" dirty="0">
                <a:effectLst/>
                <a:latin typeface="+mj-lt"/>
              </a:rPr>
              <a:t> Tag </a:t>
            </a:r>
            <a:r>
              <a:rPr lang="en-US" sz="1800" dirty="0" err="1">
                <a:effectLst/>
                <a:latin typeface="+mj-lt"/>
              </a:rPr>
              <a:t>ist</a:t>
            </a:r>
            <a:r>
              <a:rPr lang="en-US" sz="1800" dirty="0">
                <a:effectLst/>
                <a:latin typeface="+mj-lt"/>
              </a:rPr>
              <a:t> </a:t>
            </a:r>
            <a:r>
              <a:rPr lang="en-US" sz="1800" dirty="0" err="1">
                <a:effectLst/>
                <a:latin typeface="+mj-lt"/>
              </a:rPr>
              <a:t>unaufgefordert</a:t>
            </a:r>
            <a:r>
              <a:rPr lang="en-US" sz="1800" dirty="0">
                <a:effectLst/>
                <a:latin typeface="+mj-lt"/>
              </a:rPr>
              <a:t> </a:t>
            </a:r>
            <a:r>
              <a:rPr lang="en-US" sz="1800" dirty="0" err="1">
                <a:effectLst/>
                <a:latin typeface="+mj-lt"/>
              </a:rPr>
              <a:t>eine</a:t>
            </a:r>
            <a:r>
              <a:rPr lang="en-US" sz="1800" dirty="0">
                <a:effectLst/>
                <a:latin typeface="+mj-lt"/>
              </a:rPr>
              <a:t> </a:t>
            </a:r>
            <a:r>
              <a:rPr lang="en-US" sz="1800" dirty="0" err="1">
                <a:effectLst/>
                <a:latin typeface="+mj-lt"/>
              </a:rPr>
              <a:t>ärztliche</a:t>
            </a:r>
            <a:r>
              <a:rPr lang="en-US" sz="1800" dirty="0">
                <a:effectLst/>
                <a:latin typeface="+mj-lt"/>
              </a:rPr>
              <a:t> </a:t>
            </a:r>
            <a:r>
              <a:rPr lang="en-US" sz="1800" dirty="0" err="1">
                <a:effectLst/>
                <a:latin typeface="+mj-lt"/>
              </a:rPr>
              <a:t>Bescheinigung</a:t>
            </a:r>
            <a:r>
              <a:rPr lang="en-US" sz="1800" dirty="0">
                <a:effectLst/>
                <a:latin typeface="+mj-lt"/>
              </a:rPr>
              <a:t> </a:t>
            </a:r>
            <a:r>
              <a:rPr lang="en-US" sz="1800" dirty="0" err="1">
                <a:effectLst/>
                <a:latin typeface="+mj-lt"/>
              </a:rPr>
              <a:t>vorzulegen</a:t>
            </a:r>
            <a:r>
              <a:rPr lang="en-US" sz="1800" dirty="0">
                <a:effectLst/>
                <a:latin typeface="+mj-lt"/>
              </a:rPr>
              <a:t>, </a:t>
            </a:r>
            <a:r>
              <a:rPr lang="en-US" sz="1800" dirty="0" err="1">
                <a:effectLst/>
                <a:latin typeface="+mj-lt"/>
              </a:rPr>
              <a:t>eine</a:t>
            </a:r>
            <a:r>
              <a:rPr lang="en-US" sz="1800" dirty="0">
                <a:effectLst/>
                <a:latin typeface="+mj-lt"/>
              </a:rPr>
              <a:t> </a:t>
            </a:r>
            <a:r>
              <a:rPr lang="en-US" sz="1800" dirty="0" err="1">
                <a:effectLst/>
                <a:latin typeface="+mj-lt"/>
              </a:rPr>
              <a:t>Kopie</a:t>
            </a:r>
            <a:r>
              <a:rPr lang="en-US" sz="1800" dirty="0">
                <a:effectLst/>
                <a:latin typeface="+mj-lt"/>
              </a:rPr>
              <a:t> </a:t>
            </a:r>
            <a:r>
              <a:rPr lang="en-US" sz="1800" dirty="0" err="1">
                <a:effectLst/>
                <a:latin typeface="+mj-lt"/>
              </a:rPr>
              <a:t>wird</a:t>
            </a:r>
            <a:r>
              <a:rPr lang="en-US" sz="1800" dirty="0">
                <a:effectLst/>
                <a:latin typeface="+mj-lt"/>
              </a:rPr>
              <a:t> an die Schule </a:t>
            </a:r>
            <a:r>
              <a:rPr lang="en-US" sz="1800" dirty="0" err="1">
                <a:effectLst/>
                <a:latin typeface="+mj-lt"/>
              </a:rPr>
              <a:t>gesendet</a:t>
            </a:r>
            <a:r>
              <a:rPr lang="en-US" sz="1800" dirty="0">
                <a:effectLst/>
                <a:latin typeface="+mj-lt"/>
              </a:rPr>
              <a:t>. </a:t>
            </a:r>
          </a:p>
          <a:p>
            <a:pPr marL="342900" lvl="0"/>
            <a:r>
              <a:rPr lang="en-US" sz="1800" dirty="0">
                <a:effectLst/>
                <a:latin typeface="+mj-lt"/>
              </a:rPr>
              <a:t>Bis </a:t>
            </a:r>
            <a:r>
              <a:rPr lang="en-US" sz="1800" dirty="0" err="1">
                <a:effectLst/>
                <a:latin typeface="+mj-lt"/>
              </a:rPr>
              <a:t>zu</a:t>
            </a:r>
            <a:r>
              <a:rPr lang="en-US" sz="1800" dirty="0">
                <a:effectLst/>
                <a:latin typeface="+mj-lt"/>
              </a:rPr>
              <a:t> </a:t>
            </a:r>
            <a:r>
              <a:rPr lang="en-US" sz="1800" dirty="0" err="1">
                <a:effectLst/>
                <a:latin typeface="+mj-lt"/>
              </a:rPr>
              <a:t>drei</a:t>
            </a:r>
            <a:r>
              <a:rPr lang="en-US" sz="1800" dirty="0">
                <a:effectLst/>
                <a:latin typeface="+mj-lt"/>
              </a:rPr>
              <a:t> </a:t>
            </a:r>
            <a:r>
              <a:rPr lang="en-US" sz="1800" dirty="0" err="1">
                <a:effectLst/>
                <a:latin typeface="+mj-lt"/>
              </a:rPr>
              <a:t>Freistellungen</a:t>
            </a:r>
            <a:r>
              <a:rPr lang="en-US" sz="1800" dirty="0">
                <a:effectLst/>
                <a:latin typeface="+mj-lt"/>
              </a:rPr>
              <a:t> pro </a:t>
            </a:r>
            <a:r>
              <a:rPr lang="en-US" sz="1800" dirty="0" err="1">
                <a:effectLst/>
                <a:latin typeface="+mj-lt"/>
              </a:rPr>
              <a:t>Schuljahr</a:t>
            </a:r>
            <a:r>
              <a:rPr lang="en-US" sz="1800" dirty="0">
                <a:effectLst/>
                <a:latin typeface="+mj-lt"/>
              </a:rPr>
              <a:t> </a:t>
            </a:r>
            <a:r>
              <a:rPr lang="en-US" sz="1800" dirty="0" err="1">
                <a:effectLst/>
                <a:latin typeface="+mj-lt"/>
              </a:rPr>
              <a:t>möglich</a:t>
            </a:r>
            <a:r>
              <a:rPr lang="en-US" sz="1800" dirty="0">
                <a:effectLst/>
                <a:latin typeface="+mj-lt"/>
              </a:rPr>
              <a:t> </a:t>
            </a:r>
            <a:r>
              <a:rPr lang="en-US" sz="1800" dirty="0">
                <a:latin typeface="+mj-lt"/>
              </a:rPr>
              <a:t>(von Schule und Kita)</a:t>
            </a:r>
            <a:endParaRPr lang="en-US" sz="1800" dirty="0">
              <a:effectLst/>
              <a:latin typeface="+mj-lt"/>
            </a:endParaRPr>
          </a:p>
          <a:p>
            <a:pPr marL="342900" lvl="0">
              <a:spcAft>
                <a:spcPts val="1000"/>
              </a:spcAft>
            </a:pPr>
            <a:r>
              <a:rPr lang="en-US" sz="1800" dirty="0" err="1">
                <a:effectLst/>
                <a:latin typeface="+mj-lt"/>
              </a:rPr>
              <a:t>Praxiseinrichtungen</a:t>
            </a:r>
            <a:r>
              <a:rPr lang="en-US" sz="1800" dirty="0">
                <a:effectLst/>
                <a:latin typeface="+mj-lt"/>
              </a:rPr>
              <a:t> und Schule </a:t>
            </a:r>
            <a:r>
              <a:rPr lang="en-US" sz="1800" dirty="0" err="1">
                <a:effectLst/>
                <a:latin typeface="+mj-lt"/>
              </a:rPr>
              <a:t>stehen</a:t>
            </a:r>
            <a:r>
              <a:rPr lang="en-US" sz="1800" dirty="0">
                <a:effectLst/>
                <a:latin typeface="+mj-lt"/>
              </a:rPr>
              <a:t> in </a:t>
            </a:r>
            <a:r>
              <a:rPr lang="en-US" sz="1800" dirty="0" err="1">
                <a:effectLst/>
                <a:latin typeface="+mj-lt"/>
              </a:rPr>
              <a:t>engem</a:t>
            </a:r>
            <a:r>
              <a:rPr lang="en-US" sz="1800" dirty="0">
                <a:effectLst/>
                <a:latin typeface="+mj-lt"/>
              </a:rPr>
              <a:t> </a:t>
            </a:r>
            <a:r>
              <a:rPr lang="en-US" sz="1800" dirty="0" err="1">
                <a:effectLst/>
                <a:latin typeface="+mj-lt"/>
              </a:rPr>
              <a:t>Kontakt</a:t>
            </a:r>
            <a:r>
              <a:rPr lang="en-US" sz="1800" dirty="0">
                <a:effectLst/>
                <a:latin typeface="+mj-lt"/>
              </a:rPr>
              <a:t> in </a:t>
            </a:r>
            <a:r>
              <a:rPr lang="en-US" sz="1800" dirty="0" err="1">
                <a:effectLst/>
                <a:latin typeface="+mj-lt"/>
              </a:rPr>
              <a:t>Bezug</a:t>
            </a:r>
            <a:r>
              <a:rPr lang="en-US" sz="1800" dirty="0">
                <a:effectLst/>
                <a:latin typeface="+mj-lt"/>
              </a:rPr>
              <a:t> auf </a:t>
            </a:r>
            <a:r>
              <a:rPr lang="en-US" sz="1800" dirty="0" err="1">
                <a:effectLst/>
                <a:latin typeface="+mj-lt"/>
              </a:rPr>
              <a:t>Fehltage</a:t>
            </a:r>
            <a:r>
              <a:rPr lang="en-US" sz="1800" dirty="0">
                <a:effectLst/>
                <a:latin typeface="+mj-lt"/>
              </a:rPr>
              <a:t> von </a:t>
            </a:r>
            <a:r>
              <a:rPr lang="en-US" sz="1800" dirty="0" err="1">
                <a:effectLst/>
                <a:latin typeface="+mj-lt"/>
              </a:rPr>
              <a:t>Schüler</a:t>
            </a:r>
            <a:r>
              <a:rPr lang="en-US" sz="1800" dirty="0" err="1">
                <a:latin typeface="+mj-lt"/>
              </a:rPr>
              <a:t>:</a:t>
            </a:r>
            <a:r>
              <a:rPr lang="en-US" sz="1800" dirty="0" err="1">
                <a:effectLst/>
                <a:latin typeface="+mj-lt"/>
              </a:rPr>
              <a:t>innen</a:t>
            </a:r>
            <a:r>
              <a:rPr lang="en-US" sz="1800" dirty="0">
                <a:effectLst/>
                <a:latin typeface="+mj-lt"/>
              </a:rPr>
              <a:t>.</a:t>
            </a:r>
          </a:p>
          <a:p>
            <a:pPr marL="342900" lvl="0">
              <a:spcAft>
                <a:spcPts val="1000"/>
              </a:spcAft>
            </a:pPr>
            <a:r>
              <a:rPr lang="en-US" sz="1800" dirty="0" err="1">
                <a:latin typeface="+mj-lt"/>
              </a:rPr>
              <a:t>Kein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Urlaub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außerhalb</a:t>
            </a:r>
            <a:r>
              <a:rPr lang="en-US" sz="1800" dirty="0">
                <a:latin typeface="+mj-lt"/>
              </a:rPr>
              <a:t> der Schulferien und </a:t>
            </a:r>
            <a:r>
              <a:rPr lang="en-US" sz="1800" dirty="0" err="1">
                <a:latin typeface="+mj-lt"/>
              </a:rPr>
              <a:t>keine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Freistellung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wegen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Personalmangels</a:t>
            </a:r>
            <a:r>
              <a:rPr lang="en-US" sz="1800" dirty="0">
                <a:latin typeface="+mj-lt"/>
              </a:rPr>
              <a:t>.</a:t>
            </a:r>
            <a:endParaRPr lang="en-US" sz="1800" dirty="0">
              <a:effectLst/>
              <a:latin typeface="+mj-lt"/>
            </a:endParaRPr>
          </a:p>
          <a:p>
            <a:endParaRPr lang="en-US" sz="1800" dirty="0">
              <a:latin typeface="+mj-lt"/>
            </a:endParaRPr>
          </a:p>
        </p:txBody>
      </p:sp>
      <p:pic>
        <p:nvPicPr>
          <p:cNvPr id="3074" name="Picture 2" descr="Wissenswertes zum &quot;Gelben Schein&quot;: Wann muss ich bei Krankheit ein Attest  einreichen? - BetriebsratsPraxis24.de">
            <a:extLst>
              <a:ext uri="{FF2B5EF4-FFF2-40B4-BE49-F238E27FC236}">
                <a16:creationId xmlns:a16="http://schemas.microsoft.com/office/drawing/2014/main" id="{CF1E8482-12DD-D118-54DD-E8200AE19427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81" r="24136" b="2"/>
          <a:stretch/>
        </p:blipFill>
        <p:spPr bwMode="auto">
          <a:xfrm>
            <a:off x="7199440" y="10"/>
            <a:ext cx="4992560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67279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9C06800-7510-1B3C-F9EB-8403BFFF71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100" dirty="0" err="1"/>
              <a:t>Aufgaben</a:t>
            </a:r>
            <a:r>
              <a:rPr lang="en-US" sz="4100" dirty="0"/>
              <a:t> der </a:t>
            </a:r>
            <a:r>
              <a:rPr lang="en-US" sz="4100" dirty="0" err="1"/>
              <a:t>Auszubildenden</a:t>
            </a:r>
            <a:endParaRPr lang="en-US" sz="4100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37A37CE-D8FB-92BA-604D-09D631090A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65431" y="2438400"/>
            <a:ext cx="6586489" cy="3785419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>
                <a:sym typeface="Wingdings" pitchFamily="2" charset="2"/>
              </a:rPr>
              <a:t>Arbeitszeitnachweis führen (muss bei jedem Praxisbesuch unaufgefordert vorgelegt werden)</a:t>
            </a:r>
          </a:p>
          <a:p>
            <a:r>
              <a:rPr lang="en-US" sz="2000">
                <a:sym typeface="Wingdings" pitchFamily="2" charset="2"/>
              </a:rPr>
              <a:t> Ausbildungsplan mit Anleitung besprechen / Planung für nächsten Praxistag</a:t>
            </a:r>
          </a:p>
          <a:p>
            <a:r>
              <a:rPr lang="en-US" sz="2000">
                <a:sym typeface="Wingdings" pitchFamily="2" charset="2"/>
              </a:rPr>
              <a:t>Weitergabe von Informationen an die Einrichtungen</a:t>
            </a:r>
          </a:p>
          <a:p>
            <a:r>
              <a:rPr lang="en-US" sz="2000">
                <a:sym typeface="Wingdings" pitchFamily="2" charset="2"/>
              </a:rPr>
              <a:t>Pünktliche Einhaltung der Arbeitszeit, sich an die Regeln der Einrichtung halten</a:t>
            </a:r>
          </a:p>
          <a:p>
            <a:r>
              <a:rPr lang="en-US" sz="2000">
                <a:sym typeface="Wingdings" pitchFamily="2" charset="2"/>
              </a:rPr>
              <a:t>Führen eines Praxisordners</a:t>
            </a:r>
          </a:p>
          <a:p>
            <a:pPr marL="0"/>
            <a:endParaRPr lang="en-US" sz="2000"/>
          </a:p>
        </p:txBody>
      </p:sp>
      <p:pic>
        <p:nvPicPr>
          <p:cNvPr id="4098" name="Picture 2" descr="Kostenlose Fotos zum Thema Farben">
            <a:extLst>
              <a:ext uri="{FF2B5EF4-FFF2-40B4-BE49-F238E27FC236}">
                <a16:creationId xmlns:a16="http://schemas.microsoft.com/office/drawing/2014/main" id="{99DCD516-FD20-EB97-9CDF-3448EEC783FD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11" r="19767"/>
          <a:stretch/>
        </p:blipFill>
        <p:spPr bwMode="auto">
          <a:xfrm>
            <a:off x="20" y="10"/>
            <a:ext cx="4635571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113" name="Straight Connector 4112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BF9D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83787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215" name="Rectangle 8214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31610" y="365125"/>
            <a:ext cx="3822189" cy="189991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b="1" dirty="0" err="1"/>
              <a:t>Aufgaben</a:t>
            </a:r>
            <a:r>
              <a:rPr lang="en-US" sz="4000" b="1" dirty="0"/>
              <a:t> der </a:t>
            </a:r>
            <a:r>
              <a:rPr lang="en-US" sz="4000" b="1" dirty="0" err="1"/>
              <a:t>Anleiter:innen</a:t>
            </a:r>
            <a:endParaRPr lang="en-US" sz="4000" b="1" dirty="0"/>
          </a:p>
        </p:txBody>
      </p:sp>
      <p:pic>
        <p:nvPicPr>
          <p:cNvPr id="8196" name="Picture 4" descr="Kostenlose Fotos zum Thema Aufgaben">
            <a:extLst>
              <a:ext uri="{FF2B5EF4-FFF2-40B4-BE49-F238E27FC236}">
                <a16:creationId xmlns:a16="http://schemas.microsoft.com/office/drawing/2014/main" id="{C5E15721-8B85-C63A-1509-A71043A98CBE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03" r="19789" b="-1"/>
          <a:stretch/>
        </p:blipFill>
        <p:spPr bwMode="auto">
          <a:xfrm>
            <a:off x="1" y="10"/>
            <a:ext cx="693639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7531610" y="2434201"/>
            <a:ext cx="3822189" cy="374276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 dirty="0"/>
              <a:t> </a:t>
            </a:r>
            <a:r>
              <a:rPr lang="en-US" sz="2000" dirty="0" err="1"/>
              <a:t>Jahresplanung</a:t>
            </a:r>
            <a:r>
              <a:rPr lang="en-US" sz="2000" dirty="0"/>
              <a:t> (</a:t>
            </a:r>
            <a:r>
              <a:rPr lang="en-US" sz="2000" dirty="0" err="1"/>
              <a:t>siehe</a:t>
            </a:r>
            <a:r>
              <a:rPr lang="en-US" sz="2000" dirty="0"/>
              <a:t> </a:t>
            </a:r>
            <a:r>
              <a:rPr lang="en-US" sz="2000" dirty="0" err="1"/>
              <a:t>Konzeption</a:t>
            </a:r>
            <a:r>
              <a:rPr lang="en-US" sz="2000" dirty="0"/>
              <a:t>)</a:t>
            </a:r>
          </a:p>
          <a:p>
            <a:r>
              <a:rPr lang="en-US" sz="2000" dirty="0"/>
              <a:t> </a:t>
            </a:r>
            <a:r>
              <a:rPr lang="en-US" sz="2000" dirty="0" err="1"/>
              <a:t>regelmäßige</a:t>
            </a:r>
            <a:r>
              <a:rPr lang="en-US" sz="2000" dirty="0"/>
              <a:t> </a:t>
            </a:r>
            <a:r>
              <a:rPr lang="en-US" sz="2000" dirty="0" err="1"/>
              <a:t>Anleiter:innengespräche</a:t>
            </a:r>
            <a:endParaRPr lang="en-US" sz="2000" dirty="0"/>
          </a:p>
          <a:p>
            <a:r>
              <a:rPr lang="en-US" sz="2000" dirty="0"/>
              <a:t> </a:t>
            </a:r>
            <a:r>
              <a:rPr lang="en-US" sz="2000" dirty="0" err="1"/>
              <a:t>konstruktives</a:t>
            </a:r>
            <a:r>
              <a:rPr lang="en-US" sz="2000" dirty="0"/>
              <a:t> Feedback</a:t>
            </a:r>
          </a:p>
          <a:p>
            <a:r>
              <a:rPr lang="en-US" sz="2000" dirty="0"/>
              <a:t> </a:t>
            </a:r>
            <a:r>
              <a:rPr lang="en-US" sz="2000" dirty="0" err="1"/>
              <a:t>Gelegenheiten</a:t>
            </a:r>
            <a:r>
              <a:rPr lang="en-US" sz="2000" dirty="0"/>
              <a:t> </a:t>
            </a:r>
            <a:r>
              <a:rPr lang="en-US" sz="2000" dirty="0" err="1"/>
              <a:t>zur</a:t>
            </a:r>
            <a:r>
              <a:rPr lang="en-US" sz="2000" dirty="0"/>
              <a:t> </a:t>
            </a:r>
            <a:r>
              <a:rPr lang="en-US" sz="2000" dirty="0" err="1"/>
              <a:t>Hospitation</a:t>
            </a:r>
            <a:endParaRPr lang="en-US" sz="2000" dirty="0"/>
          </a:p>
          <a:p>
            <a:r>
              <a:rPr lang="en-US" sz="2000" dirty="0"/>
              <a:t> </a:t>
            </a:r>
            <a:r>
              <a:rPr lang="en-US" sz="2000" dirty="0" err="1"/>
              <a:t>Gelegenheiten</a:t>
            </a:r>
            <a:r>
              <a:rPr lang="en-US" sz="2000" dirty="0"/>
              <a:t> </a:t>
            </a:r>
            <a:r>
              <a:rPr lang="en-US" sz="2000" dirty="0" err="1"/>
              <a:t>zum</a:t>
            </a:r>
            <a:r>
              <a:rPr lang="en-US" sz="2000" dirty="0"/>
              <a:t> </a:t>
            </a:r>
            <a:r>
              <a:rPr lang="en-US" sz="2000" dirty="0" err="1"/>
              <a:t>selbständigen</a:t>
            </a:r>
            <a:r>
              <a:rPr lang="en-US" sz="2000" dirty="0"/>
              <a:t> </a:t>
            </a:r>
            <a:r>
              <a:rPr lang="en-US" sz="2000" dirty="0" err="1"/>
              <a:t>Ausprobieren</a:t>
            </a:r>
            <a:r>
              <a:rPr lang="en-US" sz="2000" dirty="0"/>
              <a:t> (</a:t>
            </a:r>
            <a:r>
              <a:rPr lang="en-US" sz="2000" dirty="0" err="1"/>
              <a:t>alleine</a:t>
            </a:r>
            <a:r>
              <a:rPr lang="en-US" sz="2000" dirty="0"/>
              <a:t> und </a:t>
            </a:r>
            <a:r>
              <a:rPr lang="en-US" sz="2000" dirty="0" err="1"/>
              <a:t>beobachtet</a:t>
            </a:r>
            <a:r>
              <a:rPr lang="en-US" sz="2000" dirty="0"/>
              <a:t>)</a:t>
            </a:r>
          </a:p>
          <a:p>
            <a:pPr marL="0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3848479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nhaltsplatzhalter 4" descr="1.408.300+ Fotos, Bilder und lizenzfreie Bilder zu Erwartungen - iStock |  Erwartungshaltung, Ziel, Erfolg">
            <a:extLst>
              <a:ext uri="{FF2B5EF4-FFF2-40B4-BE49-F238E27FC236}">
                <a16:creationId xmlns:a16="http://schemas.microsoft.com/office/drawing/2014/main" id="{EC649F93-CF78-5675-EDD4-207C706F791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rcRect b="15414"/>
          <a:stretch>
            <a:fillRect/>
          </a:stretch>
        </p:blipFill>
        <p:spPr>
          <a:xfrm>
            <a:off x="1" y="1"/>
            <a:ext cx="12192000" cy="6857999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A3528F3A-4F66-AC77-9B52-FC21DC21B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7809" y="1071350"/>
            <a:ext cx="4775162" cy="133938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/>
              <a:t>Wünsche und Erwartungen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0EBEB57-6945-E7CE-01A4-AB05DA9019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89319" y="2547257"/>
            <a:ext cx="4458446" cy="31097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342900" indent="-342900"/>
            <a:r>
              <a:rPr lang="en-US" sz="2000" err="1">
                <a:latin typeface="Calibri Light"/>
                <a:ea typeface="Calibri Light"/>
                <a:cs typeface="Calibri Light"/>
              </a:rPr>
              <a:t>Welche</a:t>
            </a:r>
            <a:r>
              <a:rPr lang="en-US" sz="2000" dirty="0">
                <a:latin typeface="Calibri Light"/>
                <a:ea typeface="Calibri Light"/>
                <a:cs typeface="Calibri Light"/>
              </a:rPr>
              <a:t> </a:t>
            </a:r>
            <a:r>
              <a:rPr lang="en-US" sz="2000" err="1">
                <a:latin typeface="Calibri Light"/>
                <a:ea typeface="Calibri Light"/>
                <a:cs typeface="Calibri Light"/>
              </a:rPr>
              <a:t>Wünsche</a:t>
            </a:r>
            <a:r>
              <a:rPr lang="en-US" sz="2000" dirty="0">
                <a:latin typeface="Calibri Light"/>
                <a:ea typeface="Calibri Light"/>
                <a:cs typeface="Calibri Light"/>
              </a:rPr>
              <a:t> </a:t>
            </a:r>
            <a:r>
              <a:rPr lang="en-US" sz="2000" err="1">
                <a:latin typeface="Calibri Light"/>
                <a:ea typeface="Calibri Light"/>
                <a:cs typeface="Calibri Light"/>
              </a:rPr>
              <a:t>haben</a:t>
            </a:r>
            <a:r>
              <a:rPr lang="en-US" sz="2000" dirty="0">
                <a:latin typeface="Calibri Light"/>
                <a:ea typeface="Calibri Light"/>
                <a:cs typeface="Calibri Light"/>
              </a:rPr>
              <a:t> Sie an </a:t>
            </a:r>
            <a:r>
              <a:rPr lang="en-US" sz="2000" err="1">
                <a:latin typeface="Calibri Light"/>
                <a:ea typeface="Calibri Light"/>
                <a:cs typeface="Calibri Light"/>
              </a:rPr>
              <a:t>Ihre</a:t>
            </a:r>
            <a:r>
              <a:rPr lang="en-US" sz="2000" dirty="0">
                <a:latin typeface="Calibri Light"/>
                <a:ea typeface="Calibri Light"/>
                <a:cs typeface="Calibri Light"/>
              </a:rPr>
              <a:t>/n </a:t>
            </a:r>
            <a:r>
              <a:rPr lang="en-US" sz="2000" err="1">
                <a:latin typeface="Calibri Light"/>
                <a:ea typeface="Calibri Light"/>
                <a:cs typeface="Calibri Light"/>
              </a:rPr>
              <a:t>Auszubildende</a:t>
            </a:r>
            <a:r>
              <a:rPr lang="en-US" sz="2000" dirty="0">
                <a:latin typeface="Calibri Light"/>
                <a:ea typeface="Calibri Light"/>
                <a:cs typeface="Calibri Light"/>
              </a:rPr>
              <a:t>/n? </a:t>
            </a:r>
            <a:endParaRPr lang="de-DE">
              <a:ea typeface="Calibri"/>
              <a:cs typeface="Calibri"/>
            </a:endParaRPr>
          </a:p>
          <a:p>
            <a:pPr marL="0"/>
            <a:endParaRPr lang="en-US" sz="2000">
              <a:latin typeface="Calibri Light"/>
              <a:ea typeface="Calibri Light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8845722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1039</Words>
  <Application>Microsoft Office PowerPoint</Application>
  <PresentationFormat>Breitbild</PresentationFormat>
  <Paragraphs>185</Paragraphs>
  <Slides>23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23</vt:i4>
      </vt:variant>
    </vt:vector>
  </HeadingPairs>
  <TitlesOfParts>
    <vt:vector size="30" baseType="lpstr">
      <vt:lpstr>Arial</vt:lpstr>
      <vt:lpstr>Calibri</vt:lpstr>
      <vt:lpstr>Calibri Light</vt:lpstr>
      <vt:lpstr>Courier New</vt:lpstr>
      <vt:lpstr>Times New Roman</vt:lpstr>
      <vt:lpstr>Wingdings</vt:lpstr>
      <vt:lpstr>Office Theme</vt:lpstr>
      <vt:lpstr> Anleiter:innentreffen BFSAIT 2  </vt:lpstr>
      <vt:lpstr>Ablauf </vt:lpstr>
      <vt:lpstr>Vorstellungsrunde </vt:lpstr>
      <vt:lpstr>Übersicht zur Ausbildung </vt:lpstr>
      <vt:lpstr>Verzahnung von Theorie und Praxis</vt:lpstr>
      <vt:lpstr>Fehltage</vt:lpstr>
      <vt:lpstr>Aufgaben der Auszubildenden</vt:lpstr>
      <vt:lpstr>Aufgaben der Anleiter:innen</vt:lpstr>
      <vt:lpstr>Wünsche und Erwartungen </vt:lpstr>
      <vt:lpstr>Handlungsaufträge für die Praxis</vt:lpstr>
      <vt:lpstr>Allgemeine Rahmenbedingungen für die Praxisbesuche </vt:lpstr>
      <vt:lpstr>Aufgaben Praxisbesuche </vt:lpstr>
      <vt:lpstr>1. Praxisbesuch  Bewertungskriterium für den Besuch ist das Durchführen einer gezielten Aktivität, der Methodeneinsatz sowie die pädagogische Grundhaltung</vt:lpstr>
      <vt:lpstr>2. Praxisbesuch  Bewertungskriterium für den Besuch ist die pädagogische Grundhaltung und die Auswahl und Begleitung eines offenen Angebots im Freispiel</vt:lpstr>
      <vt:lpstr>Das offene Angebot</vt:lpstr>
      <vt:lpstr>3. Praxisbesuch – beratend im Fremdpraktikum Bewertungskriterium für den Besuch ist die pädagogische Grundhaltung</vt:lpstr>
      <vt:lpstr>Tandembesuche Dienen der Horizonterweiterung und dem kollegialen Austausch.</vt:lpstr>
      <vt:lpstr>Fremdpraktikum Im Rahmen der Ausbildung müssen praktische Erfahrungen in der pädagogischen Arbeit mit mindestens zwei Altersgruppen (unter Dreijährige, drei- bis sechsjährige Kinder, Schulkinder) gemacht werden. </vt:lpstr>
      <vt:lpstr>Wichtige Termine und Leistungsbeurteilung</vt:lpstr>
      <vt:lpstr>Wir brauchen Ihre Unterstützung!</vt:lpstr>
      <vt:lpstr>Kontakte</vt:lpstr>
      <vt:lpstr>Fragen?</vt:lpstr>
      <vt:lpstr>Vielen Dank für Ihre Aufmerksamkeit.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Christina Grimm</dc:creator>
  <cp:lastModifiedBy>Müller, Sabine</cp:lastModifiedBy>
  <cp:revision>222</cp:revision>
  <cp:lastPrinted>2025-10-15T20:23:15Z</cp:lastPrinted>
  <dcterms:created xsi:type="dcterms:W3CDTF">2021-10-04T08:29:28Z</dcterms:created>
  <dcterms:modified xsi:type="dcterms:W3CDTF">2025-10-15T11:29:12Z</dcterms:modified>
</cp:coreProperties>
</file>